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8" r:id="rId3"/>
    <p:sldId id="260" r:id="rId4"/>
    <p:sldId id="261" r:id="rId5"/>
    <p:sldId id="281" r:id="rId6"/>
    <p:sldId id="287" r:id="rId7"/>
    <p:sldId id="290" r:id="rId8"/>
    <p:sldId id="282" r:id="rId9"/>
    <p:sldId id="291" r:id="rId10"/>
    <p:sldId id="292" r:id="rId11"/>
    <p:sldId id="293" r:id="rId12"/>
    <p:sldId id="295" r:id="rId13"/>
    <p:sldId id="294" r:id="rId14"/>
    <p:sldId id="283" r:id="rId15"/>
    <p:sldId id="297" r:id="rId16"/>
    <p:sldId id="296" r:id="rId17"/>
    <p:sldId id="284" r:id="rId18"/>
    <p:sldId id="298" r:id="rId19"/>
    <p:sldId id="286" r:id="rId20"/>
    <p:sldId id="285" r:id="rId21"/>
  </p:sldIdLst>
  <p:sldSz cx="24384000" cy="13716000"/>
  <p:notesSz cx="6858000" cy="9144000"/>
  <p:defaultTextStyle>
    <a:lvl1pPr algn="ctr" defTabSz="825500">
      <a:defRPr sz="5000"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2" pos="7680">
          <p15:clr>
            <a:srgbClr val="A4A3A4"/>
          </p15:clr>
        </p15:guide>
        <p15:guide id="3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8C939F"/>
    <a:srgbClr val="FEEEE2"/>
    <a:srgbClr val="4D87BB"/>
    <a:srgbClr val="A263B8"/>
    <a:srgbClr val="282B33"/>
    <a:srgbClr val="FEE7D6"/>
    <a:srgbClr val="FEE0CA"/>
    <a:srgbClr val="FDD6B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706" autoAdjust="0"/>
  </p:normalViewPr>
  <p:slideViewPr>
    <p:cSldViewPr snapToGrid="0" snapToObjects="1">
      <p:cViewPr>
        <p:scale>
          <a:sx n="35" d="100"/>
          <a:sy n="35" d="100"/>
        </p:scale>
        <p:origin x="-684" y="-7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54" d="100"/>
          <a:sy n="54" d="100"/>
        </p:scale>
        <p:origin x="25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4499AE-7F9E-491C-9BAA-FD33419E72E6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34808EB1-1D7B-4C0C-B1D6-BB4101CC1F97}">
      <dgm:prSet phldrT="[Text]"/>
      <dgm:spPr/>
      <dgm:t>
        <a:bodyPr/>
        <a:lstStyle/>
        <a:p>
          <a:r>
            <a:rPr lang="en-GB" dirty="0" smtClean="0"/>
            <a:t>User</a:t>
          </a:r>
          <a:endParaRPr lang="en-GB" dirty="0"/>
        </a:p>
      </dgm:t>
    </dgm:pt>
    <dgm:pt modelId="{01F38F55-FE9A-4E3D-99D9-32A7607C9343}" type="parTrans" cxnId="{BE0EE325-376D-45AE-B38D-671FF489B011}">
      <dgm:prSet/>
      <dgm:spPr/>
      <dgm:t>
        <a:bodyPr/>
        <a:lstStyle/>
        <a:p>
          <a:endParaRPr lang="en-GB"/>
        </a:p>
      </dgm:t>
    </dgm:pt>
    <dgm:pt modelId="{55D49BB3-9154-49CC-A9F4-8FBD43FEAC0F}" type="sibTrans" cxnId="{BE0EE325-376D-45AE-B38D-671FF489B011}">
      <dgm:prSet/>
      <dgm:spPr/>
      <dgm:t>
        <a:bodyPr/>
        <a:lstStyle/>
        <a:p>
          <a:endParaRPr lang="en-GB"/>
        </a:p>
      </dgm:t>
    </dgm:pt>
    <dgm:pt modelId="{E73F74B2-3E84-41F6-A7AB-7460793D72AA}">
      <dgm:prSet phldrT="[Text]" custT="1"/>
      <dgm:spPr/>
      <dgm:t>
        <a:bodyPr/>
        <a:lstStyle/>
        <a:p>
          <a:r>
            <a:rPr lang="en-GB" sz="4400" dirty="0" smtClean="0"/>
            <a:t> Identity</a:t>
          </a:r>
          <a:endParaRPr lang="en-GB" sz="4400" dirty="0"/>
        </a:p>
      </dgm:t>
    </dgm:pt>
    <dgm:pt modelId="{15475A3D-922A-4ACD-B7FF-2F6E06333297}" type="parTrans" cxnId="{076F11B2-66CA-451A-9614-C3B9D43DC2F5}">
      <dgm:prSet/>
      <dgm:spPr/>
      <dgm:t>
        <a:bodyPr/>
        <a:lstStyle/>
        <a:p>
          <a:endParaRPr lang="en-GB"/>
        </a:p>
      </dgm:t>
    </dgm:pt>
    <dgm:pt modelId="{4AC724D5-1E25-40BA-891F-BCA114599820}" type="sibTrans" cxnId="{076F11B2-66CA-451A-9614-C3B9D43DC2F5}">
      <dgm:prSet/>
      <dgm:spPr/>
      <dgm:t>
        <a:bodyPr/>
        <a:lstStyle/>
        <a:p>
          <a:endParaRPr lang="en-GB"/>
        </a:p>
      </dgm:t>
    </dgm:pt>
    <dgm:pt modelId="{68EE8CBE-4A10-4CA1-92E7-8279E7E3E65A}">
      <dgm:prSet phldrT="[Text]" custT="1"/>
      <dgm:spPr/>
      <dgm:t>
        <a:bodyPr/>
        <a:lstStyle/>
        <a:p>
          <a:r>
            <a:rPr lang="en-GB" sz="4400" dirty="0" smtClean="0"/>
            <a:t> Demographics</a:t>
          </a:r>
          <a:endParaRPr lang="en-GB" sz="4400" dirty="0"/>
        </a:p>
      </dgm:t>
    </dgm:pt>
    <dgm:pt modelId="{50B2C239-2DCC-4E51-8554-33101974F8C0}" type="parTrans" cxnId="{36253412-082C-4890-AB9D-FA2C2797C263}">
      <dgm:prSet/>
      <dgm:spPr/>
      <dgm:t>
        <a:bodyPr/>
        <a:lstStyle/>
        <a:p>
          <a:endParaRPr lang="en-GB"/>
        </a:p>
      </dgm:t>
    </dgm:pt>
    <dgm:pt modelId="{97AC43B9-8800-42DA-A0F2-7BE8E973339C}" type="sibTrans" cxnId="{36253412-082C-4890-AB9D-FA2C2797C263}">
      <dgm:prSet/>
      <dgm:spPr/>
      <dgm:t>
        <a:bodyPr/>
        <a:lstStyle/>
        <a:p>
          <a:endParaRPr lang="en-GB"/>
        </a:p>
      </dgm:t>
    </dgm:pt>
    <dgm:pt modelId="{1713DB42-2146-49B5-96E9-07CC0A461ADA}">
      <dgm:prSet phldrT="[Text]"/>
      <dgm:spPr/>
      <dgm:t>
        <a:bodyPr/>
        <a:lstStyle/>
        <a:p>
          <a:r>
            <a:rPr lang="en-GB" dirty="0" smtClean="0"/>
            <a:t>Behavioural</a:t>
          </a:r>
          <a:endParaRPr lang="en-GB" dirty="0"/>
        </a:p>
      </dgm:t>
    </dgm:pt>
    <dgm:pt modelId="{73450D85-FAAB-437F-9E55-EA2E28E2E577}" type="parTrans" cxnId="{94022DBB-EE64-492B-83F7-F4CE0D211E24}">
      <dgm:prSet/>
      <dgm:spPr/>
      <dgm:t>
        <a:bodyPr/>
        <a:lstStyle/>
        <a:p>
          <a:endParaRPr lang="en-GB"/>
        </a:p>
      </dgm:t>
    </dgm:pt>
    <dgm:pt modelId="{37E71D16-C679-4554-B394-F06B51AB12D0}" type="sibTrans" cxnId="{94022DBB-EE64-492B-83F7-F4CE0D211E24}">
      <dgm:prSet/>
      <dgm:spPr/>
      <dgm:t>
        <a:bodyPr/>
        <a:lstStyle/>
        <a:p>
          <a:endParaRPr lang="en-GB"/>
        </a:p>
      </dgm:t>
    </dgm:pt>
    <dgm:pt modelId="{1B9DDB7B-0757-490B-951A-13D7FC0DB1A9}">
      <dgm:prSet phldrT="[Text]" custT="1"/>
      <dgm:spPr/>
      <dgm:t>
        <a:bodyPr/>
        <a:lstStyle/>
        <a:p>
          <a:r>
            <a:rPr lang="en-GB" sz="4400" dirty="0" smtClean="0"/>
            <a:t> What is read?</a:t>
          </a:r>
          <a:endParaRPr lang="en-GB" sz="4400" dirty="0"/>
        </a:p>
      </dgm:t>
    </dgm:pt>
    <dgm:pt modelId="{291E0927-8899-424A-827E-A1E90FB03FC8}" type="parTrans" cxnId="{9969374A-604C-415C-9C63-CBFE9492ECC3}">
      <dgm:prSet/>
      <dgm:spPr/>
      <dgm:t>
        <a:bodyPr/>
        <a:lstStyle/>
        <a:p>
          <a:endParaRPr lang="en-GB"/>
        </a:p>
      </dgm:t>
    </dgm:pt>
    <dgm:pt modelId="{A20FB018-1DC4-4D12-9FCA-3317E26D4DCD}" type="sibTrans" cxnId="{9969374A-604C-415C-9C63-CBFE9492ECC3}">
      <dgm:prSet/>
      <dgm:spPr/>
      <dgm:t>
        <a:bodyPr/>
        <a:lstStyle/>
        <a:p>
          <a:endParaRPr lang="en-GB"/>
        </a:p>
      </dgm:t>
    </dgm:pt>
    <dgm:pt modelId="{B06011C0-CDFB-4708-A203-E3DA5484D68D}">
      <dgm:prSet phldrT="[Text]" custT="1"/>
      <dgm:spPr/>
      <dgm:t>
        <a:bodyPr/>
        <a:lstStyle/>
        <a:p>
          <a:r>
            <a:rPr lang="en-GB" sz="4400" dirty="0" smtClean="0"/>
            <a:t> How is it read?</a:t>
          </a:r>
          <a:endParaRPr lang="en-GB" sz="4400" dirty="0"/>
        </a:p>
      </dgm:t>
    </dgm:pt>
    <dgm:pt modelId="{34CA0BC0-8B08-467E-95A0-887FC013D189}" type="parTrans" cxnId="{E9AD44A2-57E0-4486-826A-A545514400D4}">
      <dgm:prSet/>
      <dgm:spPr/>
      <dgm:t>
        <a:bodyPr/>
        <a:lstStyle/>
        <a:p>
          <a:endParaRPr lang="en-GB"/>
        </a:p>
      </dgm:t>
    </dgm:pt>
    <dgm:pt modelId="{89421435-1F72-402F-8DC8-9985B3D81272}" type="sibTrans" cxnId="{E9AD44A2-57E0-4486-826A-A545514400D4}">
      <dgm:prSet/>
      <dgm:spPr/>
      <dgm:t>
        <a:bodyPr/>
        <a:lstStyle/>
        <a:p>
          <a:endParaRPr lang="en-GB"/>
        </a:p>
      </dgm:t>
    </dgm:pt>
    <dgm:pt modelId="{D621FB49-739B-40BA-9647-06C43D59634D}">
      <dgm:prSet phldrT="[Text]"/>
      <dgm:spPr/>
      <dgm:t>
        <a:bodyPr/>
        <a:lstStyle/>
        <a:p>
          <a:r>
            <a:rPr lang="en-GB" dirty="0" smtClean="0"/>
            <a:t>Meta</a:t>
          </a:r>
          <a:endParaRPr lang="en-GB" dirty="0"/>
        </a:p>
      </dgm:t>
    </dgm:pt>
    <dgm:pt modelId="{D024D0C5-1168-43A7-9108-E5639EF8C10D}" type="parTrans" cxnId="{18E51360-D197-4E11-82AF-A269DF0815F7}">
      <dgm:prSet/>
      <dgm:spPr/>
      <dgm:t>
        <a:bodyPr/>
        <a:lstStyle/>
        <a:p>
          <a:endParaRPr lang="en-GB"/>
        </a:p>
      </dgm:t>
    </dgm:pt>
    <dgm:pt modelId="{F37E7E4A-6775-42FB-90F9-59486519B373}" type="sibTrans" cxnId="{18E51360-D197-4E11-82AF-A269DF0815F7}">
      <dgm:prSet/>
      <dgm:spPr/>
      <dgm:t>
        <a:bodyPr/>
        <a:lstStyle/>
        <a:p>
          <a:endParaRPr lang="en-GB"/>
        </a:p>
      </dgm:t>
    </dgm:pt>
    <dgm:pt modelId="{4C10BC9E-0359-493B-879D-979EFE2BDC9E}">
      <dgm:prSet phldrT="[Text]" custT="1"/>
      <dgm:spPr/>
      <dgm:t>
        <a:bodyPr/>
        <a:lstStyle/>
        <a:p>
          <a:r>
            <a:rPr lang="en-GB" sz="4400" dirty="0" smtClean="0"/>
            <a:t> What is the story about?</a:t>
          </a:r>
          <a:endParaRPr lang="en-GB" sz="4400" dirty="0"/>
        </a:p>
      </dgm:t>
    </dgm:pt>
    <dgm:pt modelId="{067E0D4B-0DAC-4E0F-B980-56E5C6F3A097}" type="parTrans" cxnId="{07273EC1-060C-4F24-9400-E694CCA51881}">
      <dgm:prSet/>
      <dgm:spPr/>
      <dgm:t>
        <a:bodyPr/>
        <a:lstStyle/>
        <a:p>
          <a:endParaRPr lang="en-GB"/>
        </a:p>
      </dgm:t>
    </dgm:pt>
    <dgm:pt modelId="{9A97AB90-72B2-460F-A769-376C4A59388B}" type="sibTrans" cxnId="{07273EC1-060C-4F24-9400-E694CCA51881}">
      <dgm:prSet/>
      <dgm:spPr/>
      <dgm:t>
        <a:bodyPr/>
        <a:lstStyle/>
        <a:p>
          <a:endParaRPr lang="en-GB"/>
        </a:p>
      </dgm:t>
    </dgm:pt>
    <dgm:pt modelId="{9E1688DF-8F0C-4DF0-A2CA-AE05A2318704}">
      <dgm:prSet phldrT="[Text]" custT="1"/>
      <dgm:spPr/>
      <dgm:t>
        <a:bodyPr/>
        <a:lstStyle/>
        <a:p>
          <a:r>
            <a:rPr lang="en-GB" sz="4400" dirty="0" smtClean="0"/>
            <a:t> Who wrote it?</a:t>
          </a:r>
          <a:endParaRPr lang="en-GB" sz="4400" dirty="0"/>
        </a:p>
      </dgm:t>
    </dgm:pt>
    <dgm:pt modelId="{F4FCABD5-5DDA-419E-8687-F7A667C99CE2}" type="parTrans" cxnId="{B9E089C0-3F2F-4C9E-A0DF-AAA38CF2C56E}">
      <dgm:prSet/>
      <dgm:spPr/>
      <dgm:t>
        <a:bodyPr/>
        <a:lstStyle/>
        <a:p>
          <a:endParaRPr lang="en-GB"/>
        </a:p>
      </dgm:t>
    </dgm:pt>
    <dgm:pt modelId="{F1B99B89-5358-44B2-ACC8-1AD6207CD247}" type="sibTrans" cxnId="{B9E089C0-3F2F-4C9E-A0DF-AAA38CF2C56E}">
      <dgm:prSet/>
      <dgm:spPr/>
      <dgm:t>
        <a:bodyPr/>
        <a:lstStyle/>
        <a:p>
          <a:endParaRPr lang="en-GB"/>
        </a:p>
      </dgm:t>
    </dgm:pt>
    <dgm:pt modelId="{55DCBC5A-03CB-46C7-8BE2-94234DA4A882}">
      <dgm:prSet phldrT="[Text]" custT="1"/>
      <dgm:spPr/>
      <dgm:t>
        <a:bodyPr/>
        <a:lstStyle/>
        <a:p>
          <a:r>
            <a:rPr lang="en-GB" sz="4400" dirty="0" smtClean="0"/>
            <a:t> Devices</a:t>
          </a:r>
          <a:endParaRPr lang="en-GB" sz="4400" dirty="0"/>
        </a:p>
      </dgm:t>
    </dgm:pt>
    <dgm:pt modelId="{2C7A5C15-85F7-49C0-AEB6-F2DD3BE931E3}" type="parTrans" cxnId="{942470C4-3563-457C-9CEA-5DA8D9ADB0BF}">
      <dgm:prSet/>
      <dgm:spPr/>
      <dgm:t>
        <a:bodyPr/>
        <a:lstStyle/>
        <a:p>
          <a:endParaRPr lang="en-GB"/>
        </a:p>
      </dgm:t>
    </dgm:pt>
    <dgm:pt modelId="{040D0E9C-04FC-4983-9157-EA8DABA6D4F7}" type="sibTrans" cxnId="{942470C4-3563-457C-9CEA-5DA8D9ADB0BF}">
      <dgm:prSet/>
      <dgm:spPr/>
      <dgm:t>
        <a:bodyPr/>
        <a:lstStyle/>
        <a:p>
          <a:endParaRPr lang="en-GB"/>
        </a:p>
      </dgm:t>
    </dgm:pt>
    <dgm:pt modelId="{6A9D9648-3BA6-46DA-AE35-AA7D9074F20B}">
      <dgm:prSet phldrT="[Text]" custT="1"/>
      <dgm:spPr/>
      <dgm:t>
        <a:bodyPr/>
        <a:lstStyle/>
        <a:p>
          <a:r>
            <a:rPr lang="en-GB" sz="4400" dirty="0" smtClean="0"/>
            <a:t> Payment</a:t>
          </a:r>
          <a:endParaRPr lang="en-GB" sz="4400" dirty="0"/>
        </a:p>
      </dgm:t>
    </dgm:pt>
    <dgm:pt modelId="{D72D99E1-3BDA-4FD1-AF81-38C4D6F3E5E9}" type="parTrans" cxnId="{E3BB67D0-5BD4-4E3C-8292-AFD0EBE1D09F}">
      <dgm:prSet/>
      <dgm:spPr/>
      <dgm:t>
        <a:bodyPr/>
        <a:lstStyle/>
        <a:p>
          <a:endParaRPr lang="en-GB"/>
        </a:p>
      </dgm:t>
    </dgm:pt>
    <dgm:pt modelId="{43406361-7AAB-4351-8692-4A7717238B54}" type="sibTrans" cxnId="{E3BB67D0-5BD4-4E3C-8292-AFD0EBE1D09F}">
      <dgm:prSet/>
      <dgm:spPr/>
      <dgm:t>
        <a:bodyPr/>
        <a:lstStyle/>
        <a:p>
          <a:endParaRPr lang="en-GB"/>
        </a:p>
      </dgm:t>
    </dgm:pt>
    <dgm:pt modelId="{4271602C-AD44-4676-A984-370FE3CB54F6}">
      <dgm:prSet phldrT="[Text]" custT="1"/>
      <dgm:spPr/>
      <dgm:t>
        <a:bodyPr/>
        <a:lstStyle/>
        <a:p>
          <a:r>
            <a:rPr lang="en-GB" sz="4400" dirty="0" smtClean="0"/>
            <a:t> Permissions</a:t>
          </a:r>
          <a:endParaRPr lang="en-GB" sz="4400" dirty="0"/>
        </a:p>
      </dgm:t>
    </dgm:pt>
    <dgm:pt modelId="{125B9E2C-B0B8-4453-94C5-CF0A3C881B1F}" type="parTrans" cxnId="{7B0206C8-0BA1-4FC9-A82E-AB9FEEC1DB63}">
      <dgm:prSet/>
      <dgm:spPr/>
      <dgm:t>
        <a:bodyPr/>
        <a:lstStyle/>
        <a:p>
          <a:endParaRPr lang="en-GB"/>
        </a:p>
      </dgm:t>
    </dgm:pt>
    <dgm:pt modelId="{F279A2C1-F62C-47DC-9FEE-CF437D515179}" type="sibTrans" cxnId="{7B0206C8-0BA1-4FC9-A82E-AB9FEEC1DB63}">
      <dgm:prSet/>
      <dgm:spPr/>
      <dgm:t>
        <a:bodyPr/>
        <a:lstStyle/>
        <a:p>
          <a:endParaRPr lang="en-GB"/>
        </a:p>
      </dgm:t>
    </dgm:pt>
    <dgm:pt modelId="{F9EACAD5-060A-41C5-A36A-7A40E2F9AE5F}">
      <dgm:prSet phldrT="[Text]" custT="1"/>
      <dgm:spPr/>
      <dgm:t>
        <a:bodyPr/>
        <a:lstStyle/>
        <a:p>
          <a:r>
            <a:rPr lang="en-GB" sz="4400" dirty="0" smtClean="0"/>
            <a:t> Contact</a:t>
          </a:r>
          <a:endParaRPr lang="en-GB" sz="4400" dirty="0"/>
        </a:p>
      </dgm:t>
    </dgm:pt>
    <dgm:pt modelId="{4D7A1BE5-F0FE-4451-B8E4-0C20A40AD2E6}" type="parTrans" cxnId="{FFC335BD-C90C-4919-923D-EB0931B03A72}">
      <dgm:prSet/>
      <dgm:spPr/>
      <dgm:t>
        <a:bodyPr/>
        <a:lstStyle/>
        <a:p>
          <a:endParaRPr lang="en-GB"/>
        </a:p>
      </dgm:t>
    </dgm:pt>
    <dgm:pt modelId="{2EAE6943-7EF6-4A9E-A04B-5A5B5E3E32A3}" type="sibTrans" cxnId="{FFC335BD-C90C-4919-923D-EB0931B03A72}">
      <dgm:prSet/>
      <dgm:spPr/>
      <dgm:t>
        <a:bodyPr/>
        <a:lstStyle/>
        <a:p>
          <a:endParaRPr lang="en-GB"/>
        </a:p>
      </dgm:t>
    </dgm:pt>
    <dgm:pt modelId="{7B33C41B-22D8-430A-8B21-5A3B786F334B}">
      <dgm:prSet phldrT="[Text]" custT="1"/>
      <dgm:spPr/>
      <dgm:t>
        <a:bodyPr/>
        <a:lstStyle/>
        <a:p>
          <a:r>
            <a:rPr lang="en-GB" sz="4400" dirty="0" smtClean="0"/>
            <a:t> Subscription</a:t>
          </a:r>
          <a:endParaRPr lang="en-GB" sz="4400" dirty="0"/>
        </a:p>
      </dgm:t>
    </dgm:pt>
    <dgm:pt modelId="{5C968C2E-82C7-43AF-BDFE-21AD56A7F912}" type="parTrans" cxnId="{12BF9694-37B0-43BA-8F94-58C2ABDC5863}">
      <dgm:prSet/>
      <dgm:spPr/>
      <dgm:t>
        <a:bodyPr/>
        <a:lstStyle/>
        <a:p>
          <a:endParaRPr lang="en-GB"/>
        </a:p>
      </dgm:t>
    </dgm:pt>
    <dgm:pt modelId="{C8C8E5E2-4267-4D12-9EF3-C6AF1B030E26}" type="sibTrans" cxnId="{12BF9694-37B0-43BA-8F94-58C2ABDC5863}">
      <dgm:prSet/>
      <dgm:spPr/>
      <dgm:t>
        <a:bodyPr/>
        <a:lstStyle/>
        <a:p>
          <a:endParaRPr lang="en-GB"/>
        </a:p>
      </dgm:t>
    </dgm:pt>
    <dgm:pt modelId="{1F979559-E3CC-40BB-8C30-6AF2751E0942}">
      <dgm:prSet phldrT="[Text]" custT="1"/>
      <dgm:spPr/>
      <dgm:t>
        <a:bodyPr/>
        <a:lstStyle/>
        <a:p>
          <a:r>
            <a:rPr lang="en-GB" sz="4400" dirty="0" smtClean="0"/>
            <a:t> Where is it read?</a:t>
          </a:r>
          <a:endParaRPr lang="en-GB" sz="4400" dirty="0"/>
        </a:p>
      </dgm:t>
    </dgm:pt>
    <dgm:pt modelId="{8C3DC7A0-D16D-46E1-969A-9A889B1B4BB3}" type="parTrans" cxnId="{671670C8-E2E5-4E9F-AC30-565345A82606}">
      <dgm:prSet/>
      <dgm:spPr/>
      <dgm:t>
        <a:bodyPr/>
        <a:lstStyle/>
        <a:p>
          <a:endParaRPr lang="en-GB"/>
        </a:p>
      </dgm:t>
    </dgm:pt>
    <dgm:pt modelId="{A2417779-EA26-4D92-9978-D5BDA6F5D574}" type="sibTrans" cxnId="{671670C8-E2E5-4E9F-AC30-565345A82606}">
      <dgm:prSet/>
      <dgm:spPr/>
      <dgm:t>
        <a:bodyPr/>
        <a:lstStyle/>
        <a:p>
          <a:endParaRPr lang="en-GB"/>
        </a:p>
      </dgm:t>
    </dgm:pt>
    <dgm:pt modelId="{4E4BBCF4-AC61-410C-ACC7-7CC1D2474F3E}">
      <dgm:prSet phldrT="[Text]" custT="1"/>
      <dgm:spPr/>
      <dgm:t>
        <a:bodyPr/>
        <a:lstStyle/>
        <a:p>
          <a:r>
            <a:rPr lang="en-GB" sz="4400" dirty="0" smtClean="0"/>
            <a:t> How is it found?</a:t>
          </a:r>
          <a:endParaRPr lang="en-GB" sz="4400" dirty="0"/>
        </a:p>
      </dgm:t>
    </dgm:pt>
    <dgm:pt modelId="{14EB98BE-59CE-4ECF-9618-2D795CF908D4}" type="parTrans" cxnId="{285335B0-D863-4001-9CCB-2ED011B1D3F1}">
      <dgm:prSet/>
      <dgm:spPr/>
      <dgm:t>
        <a:bodyPr/>
        <a:lstStyle/>
        <a:p>
          <a:endParaRPr lang="en-GB"/>
        </a:p>
      </dgm:t>
    </dgm:pt>
    <dgm:pt modelId="{BD8B3B2A-DD3E-42A9-B72B-CE854EFC3A85}" type="sibTrans" cxnId="{285335B0-D863-4001-9CCB-2ED011B1D3F1}">
      <dgm:prSet/>
      <dgm:spPr/>
      <dgm:t>
        <a:bodyPr/>
        <a:lstStyle/>
        <a:p>
          <a:endParaRPr lang="en-GB"/>
        </a:p>
      </dgm:t>
    </dgm:pt>
    <dgm:pt modelId="{D49E8C83-AE42-416C-B5F1-F07ABE674610}">
      <dgm:prSet phldrT="[Text]" custT="1"/>
      <dgm:spPr/>
      <dgm:t>
        <a:bodyPr/>
        <a:lstStyle/>
        <a:p>
          <a:r>
            <a:rPr lang="en-GB" sz="4400" dirty="0" smtClean="0"/>
            <a:t> Why is it read?</a:t>
          </a:r>
          <a:endParaRPr lang="en-GB" sz="4400" dirty="0"/>
        </a:p>
      </dgm:t>
    </dgm:pt>
    <dgm:pt modelId="{12E31CF3-E0E7-4422-BDFA-7569D651D543}" type="parTrans" cxnId="{A5B22187-F1FF-4029-9FBF-EF7AE8E6D24E}">
      <dgm:prSet/>
      <dgm:spPr/>
      <dgm:t>
        <a:bodyPr/>
        <a:lstStyle/>
        <a:p>
          <a:endParaRPr lang="en-GB"/>
        </a:p>
      </dgm:t>
    </dgm:pt>
    <dgm:pt modelId="{5C5C1F31-51F4-476D-AF70-78816BF0678C}" type="sibTrans" cxnId="{A5B22187-F1FF-4029-9FBF-EF7AE8E6D24E}">
      <dgm:prSet/>
      <dgm:spPr/>
      <dgm:t>
        <a:bodyPr/>
        <a:lstStyle/>
        <a:p>
          <a:endParaRPr lang="en-GB"/>
        </a:p>
      </dgm:t>
    </dgm:pt>
    <dgm:pt modelId="{78A6CFCE-CC4F-4AEB-8904-3E676745F6A9}">
      <dgm:prSet phldrT="[Text]" custT="1"/>
      <dgm:spPr/>
      <dgm:t>
        <a:bodyPr/>
        <a:lstStyle/>
        <a:p>
          <a:r>
            <a:rPr lang="en-GB" sz="4400" dirty="0" smtClean="0"/>
            <a:t> What about stuff that isn’t read?</a:t>
          </a:r>
          <a:endParaRPr lang="en-GB" sz="4400" dirty="0"/>
        </a:p>
      </dgm:t>
    </dgm:pt>
    <dgm:pt modelId="{E9722303-0D71-4891-A93E-0F691B9E8017}" type="parTrans" cxnId="{E44E9576-80C8-445B-9F9C-F8053FA4CA20}">
      <dgm:prSet/>
      <dgm:spPr/>
      <dgm:t>
        <a:bodyPr/>
        <a:lstStyle/>
        <a:p>
          <a:endParaRPr lang="en-GB"/>
        </a:p>
      </dgm:t>
    </dgm:pt>
    <dgm:pt modelId="{E263C26C-236A-4E20-ABFD-631CE1872E27}" type="sibTrans" cxnId="{E44E9576-80C8-445B-9F9C-F8053FA4CA20}">
      <dgm:prSet/>
      <dgm:spPr/>
      <dgm:t>
        <a:bodyPr/>
        <a:lstStyle/>
        <a:p>
          <a:endParaRPr lang="en-GB"/>
        </a:p>
      </dgm:t>
    </dgm:pt>
    <dgm:pt modelId="{0ACF9C42-18CF-4647-A10B-94B909C4D8EC}">
      <dgm:prSet phldrT="[Text]" custT="1"/>
      <dgm:spPr/>
      <dgm:t>
        <a:bodyPr/>
        <a:lstStyle/>
        <a:p>
          <a:r>
            <a:rPr lang="en-GB" sz="4400" dirty="0" smtClean="0"/>
            <a:t> Where does it belong?</a:t>
          </a:r>
          <a:endParaRPr lang="en-GB" sz="4400" dirty="0"/>
        </a:p>
      </dgm:t>
    </dgm:pt>
    <dgm:pt modelId="{9D2C5B01-807C-45D9-B751-8454492895E0}" type="parTrans" cxnId="{604EFA27-BDB0-40CA-8F14-046CCC30C1A3}">
      <dgm:prSet/>
      <dgm:spPr/>
      <dgm:t>
        <a:bodyPr/>
        <a:lstStyle/>
        <a:p>
          <a:endParaRPr lang="en-GB"/>
        </a:p>
      </dgm:t>
    </dgm:pt>
    <dgm:pt modelId="{DFA21345-1674-4A46-92D1-5449157F5478}" type="sibTrans" cxnId="{604EFA27-BDB0-40CA-8F14-046CCC30C1A3}">
      <dgm:prSet/>
      <dgm:spPr/>
      <dgm:t>
        <a:bodyPr/>
        <a:lstStyle/>
        <a:p>
          <a:endParaRPr lang="en-GB"/>
        </a:p>
      </dgm:t>
    </dgm:pt>
    <dgm:pt modelId="{DBA0CB42-8E9D-4126-B518-61D2B519B59F}">
      <dgm:prSet phldrT="[Text]" custT="1"/>
      <dgm:spPr/>
      <dgm:t>
        <a:bodyPr/>
        <a:lstStyle/>
        <a:p>
          <a:r>
            <a:rPr lang="en-GB" sz="4400" dirty="0" smtClean="0"/>
            <a:t> When, where and why was it published?</a:t>
          </a:r>
          <a:endParaRPr lang="en-GB" sz="4400" dirty="0"/>
        </a:p>
      </dgm:t>
    </dgm:pt>
    <dgm:pt modelId="{A50EC5DF-C9F5-4723-A340-DD777104D96B}" type="parTrans" cxnId="{CE1630DF-7E82-4126-8EBE-730A4FD41B32}">
      <dgm:prSet/>
      <dgm:spPr/>
      <dgm:t>
        <a:bodyPr/>
        <a:lstStyle/>
        <a:p>
          <a:endParaRPr lang="en-GB"/>
        </a:p>
      </dgm:t>
    </dgm:pt>
    <dgm:pt modelId="{8A14F82B-5BF0-4E2B-8C12-5CE40957940F}" type="sibTrans" cxnId="{CE1630DF-7E82-4126-8EBE-730A4FD41B32}">
      <dgm:prSet/>
      <dgm:spPr/>
      <dgm:t>
        <a:bodyPr/>
        <a:lstStyle/>
        <a:p>
          <a:endParaRPr lang="en-GB"/>
        </a:p>
      </dgm:t>
    </dgm:pt>
    <dgm:pt modelId="{D6F5CBE9-3BC6-49D3-B30A-3C439AE965F3}">
      <dgm:prSet phldrT="[Text]" custT="1"/>
      <dgm:spPr/>
      <dgm:t>
        <a:bodyPr/>
        <a:lstStyle/>
        <a:p>
          <a:r>
            <a:rPr lang="en-GB" sz="4400" dirty="0" smtClean="0"/>
            <a:t> Who can see it?</a:t>
          </a:r>
          <a:endParaRPr lang="en-GB" sz="4400" dirty="0"/>
        </a:p>
      </dgm:t>
    </dgm:pt>
    <dgm:pt modelId="{18401AC0-499B-486D-AA7C-E6A09FF347E1}" type="parTrans" cxnId="{24A9658E-1E4F-483B-87DE-9EE4F0D1F4A0}">
      <dgm:prSet/>
      <dgm:spPr/>
      <dgm:t>
        <a:bodyPr/>
        <a:lstStyle/>
        <a:p>
          <a:endParaRPr lang="en-GB"/>
        </a:p>
      </dgm:t>
    </dgm:pt>
    <dgm:pt modelId="{20E55CFE-C124-425A-8998-745988A415EC}" type="sibTrans" cxnId="{24A9658E-1E4F-483B-87DE-9EE4F0D1F4A0}">
      <dgm:prSet/>
      <dgm:spPr/>
      <dgm:t>
        <a:bodyPr/>
        <a:lstStyle/>
        <a:p>
          <a:endParaRPr lang="en-GB"/>
        </a:p>
      </dgm:t>
    </dgm:pt>
    <dgm:pt modelId="{B63F12A0-04A2-416C-9AA1-B356C0738CFC}" type="pres">
      <dgm:prSet presAssocID="{6F4499AE-7F9E-491C-9BAA-FD33419E72E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CH"/>
        </a:p>
      </dgm:t>
    </dgm:pt>
    <dgm:pt modelId="{D7979EB8-D4E4-41C1-BF48-E005581A0C10}" type="pres">
      <dgm:prSet presAssocID="{34808EB1-1D7B-4C0C-B1D6-BB4101CC1F97}" presName="composite" presStyleCnt="0"/>
      <dgm:spPr/>
    </dgm:pt>
    <dgm:pt modelId="{78AB56F5-AD65-45FF-92F3-3AF7C84E42AC}" type="pres">
      <dgm:prSet presAssocID="{34808EB1-1D7B-4C0C-B1D6-BB4101CC1F9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75CC17-4D90-40EF-90B7-1F089C88BCCE}" type="pres">
      <dgm:prSet presAssocID="{34808EB1-1D7B-4C0C-B1D6-BB4101CC1F9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EF7B8CB-1942-46A2-9240-FF4EA0048789}" type="pres">
      <dgm:prSet presAssocID="{55D49BB3-9154-49CC-A9F4-8FBD43FEAC0F}" presName="space" presStyleCnt="0"/>
      <dgm:spPr/>
    </dgm:pt>
    <dgm:pt modelId="{AD0D95D8-6A07-4E2F-A9F1-B82449617AD1}" type="pres">
      <dgm:prSet presAssocID="{1713DB42-2146-49B5-96E9-07CC0A461ADA}" presName="composite" presStyleCnt="0"/>
      <dgm:spPr/>
    </dgm:pt>
    <dgm:pt modelId="{F965CC54-9B52-47F7-BE43-D8356D3CC1FB}" type="pres">
      <dgm:prSet presAssocID="{1713DB42-2146-49B5-96E9-07CC0A461AD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BF3315-C668-4924-AE7A-DDB9072B596A}" type="pres">
      <dgm:prSet presAssocID="{1713DB42-2146-49B5-96E9-07CC0A461AD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1880F4-9429-4662-9281-5EAAC3130B93}" type="pres">
      <dgm:prSet presAssocID="{37E71D16-C679-4554-B394-F06B51AB12D0}" presName="space" presStyleCnt="0"/>
      <dgm:spPr/>
    </dgm:pt>
    <dgm:pt modelId="{1B819662-D4FB-4425-BE60-C89BB7A98B44}" type="pres">
      <dgm:prSet presAssocID="{D621FB49-739B-40BA-9647-06C43D59634D}" presName="composite" presStyleCnt="0"/>
      <dgm:spPr/>
    </dgm:pt>
    <dgm:pt modelId="{D2EF2635-E393-4B32-A8BA-A5AAE31C3247}" type="pres">
      <dgm:prSet presAssocID="{D621FB49-739B-40BA-9647-06C43D59634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H"/>
        </a:p>
      </dgm:t>
    </dgm:pt>
    <dgm:pt modelId="{90298E46-71A2-4129-9783-0ECEF42BF135}" type="pres">
      <dgm:prSet presAssocID="{D621FB49-739B-40BA-9647-06C43D59634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42470C4-3563-457C-9CEA-5DA8D9ADB0BF}" srcId="{34808EB1-1D7B-4C0C-B1D6-BB4101CC1F97}" destId="{55DCBC5A-03CB-46C7-8BE2-94234DA4A882}" srcOrd="4" destOrd="0" parTransId="{2C7A5C15-85F7-49C0-AEB6-F2DD3BE931E3}" sibTransId="{040D0E9C-04FC-4983-9157-EA8DABA6D4F7}"/>
    <dgm:cxn modelId="{7B0206C8-0BA1-4FC9-A82E-AB9FEEC1DB63}" srcId="{34808EB1-1D7B-4C0C-B1D6-BB4101CC1F97}" destId="{4271602C-AD44-4676-A984-370FE3CB54F6}" srcOrd="6" destOrd="0" parTransId="{125B9E2C-B0B8-4453-94C5-CF0A3C881B1F}" sibTransId="{F279A2C1-F62C-47DC-9FEE-CF437D515179}"/>
    <dgm:cxn modelId="{D5258399-F213-4EE7-B023-96A280C3D21A}" type="presOf" srcId="{6F4499AE-7F9E-491C-9BAA-FD33419E72E6}" destId="{B63F12A0-04A2-416C-9AA1-B356C0738CFC}" srcOrd="0" destOrd="0" presId="urn:microsoft.com/office/officeart/2005/8/layout/hList1"/>
    <dgm:cxn modelId="{127B132F-DD65-4A2C-9C04-5BA37D29CDE2}" type="presOf" srcId="{9E1688DF-8F0C-4DF0-A2CA-AE05A2318704}" destId="{90298E46-71A2-4129-9783-0ECEF42BF135}" srcOrd="0" destOrd="1" presId="urn:microsoft.com/office/officeart/2005/8/layout/hList1"/>
    <dgm:cxn modelId="{E9AD44A2-57E0-4486-826A-A545514400D4}" srcId="{1713DB42-2146-49B5-96E9-07CC0A461ADA}" destId="{B06011C0-CDFB-4708-A203-E3DA5484D68D}" srcOrd="1" destOrd="0" parTransId="{34CA0BC0-8B08-467E-95A0-887FC013D189}" sibTransId="{89421435-1F72-402F-8DC8-9985B3D81272}"/>
    <dgm:cxn modelId="{18E51360-D197-4E11-82AF-A269DF0815F7}" srcId="{6F4499AE-7F9E-491C-9BAA-FD33419E72E6}" destId="{D621FB49-739B-40BA-9647-06C43D59634D}" srcOrd="2" destOrd="0" parTransId="{D024D0C5-1168-43A7-9108-E5639EF8C10D}" sibTransId="{F37E7E4A-6775-42FB-90F9-59486519B373}"/>
    <dgm:cxn modelId="{91D3671E-5965-44AE-B154-E8803628D68A}" type="presOf" srcId="{1713DB42-2146-49B5-96E9-07CC0A461ADA}" destId="{F965CC54-9B52-47F7-BE43-D8356D3CC1FB}" srcOrd="0" destOrd="0" presId="urn:microsoft.com/office/officeart/2005/8/layout/hList1"/>
    <dgm:cxn modelId="{6A7A8613-6D36-4E91-A223-743B76AC9E1D}" type="presOf" srcId="{4271602C-AD44-4676-A984-370FE3CB54F6}" destId="{C675CC17-4D90-40EF-90B7-1F089C88BCCE}" srcOrd="0" destOrd="6" presId="urn:microsoft.com/office/officeart/2005/8/layout/hList1"/>
    <dgm:cxn modelId="{5D5180E7-01A4-4065-A13C-53DCB6296D3D}" type="presOf" srcId="{6A9D9648-3BA6-46DA-AE35-AA7D9074F20B}" destId="{C675CC17-4D90-40EF-90B7-1F089C88BCCE}" srcOrd="0" destOrd="5" presId="urn:microsoft.com/office/officeart/2005/8/layout/hList1"/>
    <dgm:cxn modelId="{A5B22187-F1FF-4029-9FBF-EF7AE8E6D24E}" srcId="{1713DB42-2146-49B5-96E9-07CC0A461ADA}" destId="{D49E8C83-AE42-416C-B5F1-F07ABE674610}" srcOrd="4" destOrd="0" parTransId="{12E31CF3-E0E7-4422-BDFA-7569D651D543}" sibTransId="{5C5C1F31-51F4-476D-AF70-78816BF0678C}"/>
    <dgm:cxn modelId="{076F11B2-66CA-451A-9614-C3B9D43DC2F5}" srcId="{34808EB1-1D7B-4C0C-B1D6-BB4101CC1F97}" destId="{E73F74B2-3E84-41F6-A7AB-7460793D72AA}" srcOrd="0" destOrd="0" parTransId="{15475A3D-922A-4ACD-B7FF-2F6E06333297}" sibTransId="{4AC724D5-1E25-40BA-891F-BCA114599820}"/>
    <dgm:cxn modelId="{E433279D-B2A7-42E9-8D34-0922822DDA92}" type="presOf" srcId="{7B33C41B-22D8-430A-8B21-5A3B786F334B}" destId="{C675CC17-4D90-40EF-90B7-1F089C88BCCE}" srcOrd="0" destOrd="2" presId="urn:microsoft.com/office/officeart/2005/8/layout/hList1"/>
    <dgm:cxn modelId="{7BFB5E11-7AB0-4566-B5EF-F3FC2594B49D}" type="presOf" srcId="{1B9DDB7B-0757-490B-951A-13D7FC0DB1A9}" destId="{D7BF3315-C668-4924-AE7A-DDB9072B596A}" srcOrd="0" destOrd="0" presId="urn:microsoft.com/office/officeart/2005/8/layout/hList1"/>
    <dgm:cxn modelId="{B9E089C0-3F2F-4C9E-A0DF-AAA38CF2C56E}" srcId="{D621FB49-739B-40BA-9647-06C43D59634D}" destId="{9E1688DF-8F0C-4DF0-A2CA-AE05A2318704}" srcOrd="1" destOrd="0" parTransId="{F4FCABD5-5DDA-419E-8687-F7A667C99CE2}" sibTransId="{F1B99B89-5358-44B2-ACC8-1AD6207CD247}"/>
    <dgm:cxn modelId="{44BFBE2A-028B-43D7-A766-4E5D69277329}" type="presOf" srcId="{4E4BBCF4-AC61-410C-ACC7-7CC1D2474F3E}" destId="{D7BF3315-C668-4924-AE7A-DDB9072B596A}" srcOrd="0" destOrd="3" presId="urn:microsoft.com/office/officeart/2005/8/layout/hList1"/>
    <dgm:cxn modelId="{FFC335BD-C90C-4919-923D-EB0931B03A72}" srcId="{34808EB1-1D7B-4C0C-B1D6-BB4101CC1F97}" destId="{F9EACAD5-060A-41C5-A36A-7A40E2F9AE5F}" srcOrd="1" destOrd="0" parTransId="{4D7A1BE5-F0FE-4451-B8E4-0C20A40AD2E6}" sibTransId="{2EAE6943-7EF6-4A9E-A04B-5A5B5E3E32A3}"/>
    <dgm:cxn modelId="{9A0C0DE0-55C7-4594-B6B3-059B3566BD6E}" type="presOf" srcId="{E73F74B2-3E84-41F6-A7AB-7460793D72AA}" destId="{C675CC17-4D90-40EF-90B7-1F089C88BCCE}" srcOrd="0" destOrd="0" presId="urn:microsoft.com/office/officeart/2005/8/layout/hList1"/>
    <dgm:cxn modelId="{69F91AEA-92C8-4663-89C8-90514C72CFD4}" type="presOf" srcId="{1F979559-E3CC-40BB-8C30-6AF2751E0942}" destId="{D7BF3315-C668-4924-AE7A-DDB9072B596A}" srcOrd="0" destOrd="2" presId="urn:microsoft.com/office/officeart/2005/8/layout/hList1"/>
    <dgm:cxn modelId="{37A1A151-D584-4E80-9E40-18A6A22CE37A}" type="presOf" srcId="{D49E8C83-AE42-416C-B5F1-F07ABE674610}" destId="{D7BF3315-C668-4924-AE7A-DDB9072B596A}" srcOrd="0" destOrd="4" presId="urn:microsoft.com/office/officeart/2005/8/layout/hList1"/>
    <dgm:cxn modelId="{04FACA10-B738-434A-96EF-A4C4311714E6}" type="presOf" srcId="{78A6CFCE-CC4F-4AEB-8904-3E676745F6A9}" destId="{D7BF3315-C668-4924-AE7A-DDB9072B596A}" srcOrd="0" destOrd="5" presId="urn:microsoft.com/office/officeart/2005/8/layout/hList1"/>
    <dgm:cxn modelId="{A1C46A1D-78C4-4871-ACD0-1F5F93D663E6}" type="presOf" srcId="{68EE8CBE-4A10-4CA1-92E7-8279E7E3E65A}" destId="{C675CC17-4D90-40EF-90B7-1F089C88BCCE}" srcOrd="0" destOrd="3" presId="urn:microsoft.com/office/officeart/2005/8/layout/hList1"/>
    <dgm:cxn modelId="{36253412-082C-4890-AB9D-FA2C2797C263}" srcId="{34808EB1-1D7B-4C0C-B1D6-BB4101CC1F97}" destId="{68EE8CBE-4A10-4CA1-92E7-8279E7E3E65A}" srcOrd="3" destOrd="0" parTransId="{50B2C239-2DCC-4E51-8554-33101974F8C0}" sibTransId="{97AC43B9-8800-42DA-A0F2-7BE8E973339C}"/>
    <dgm:cxn modelId="{CE1630DF-7E82-4126-8EBE-730A4FD41B32}" srcId="{D621FB49-739B-40BA-9647-06C43D59634D}" destId="{DBA0CB42-8E9D-4126-B518-61D2B519B59F}" srcOrd="4" destOrd="0" parTransId="{A50EC5DF-C9F5-4723-A340-DD777104D96B}" sibTransId="{8A14F82B-5BF0-4E2B-8C12-5CE40957940F}"/>
    <dgm:cxn modelId="{E44E9576-80C8-445B-9F9C-F8053FA4CA20}" srcId="{1713DB42-2146-49B5-96E9-07CC0A461ADA}" destId="{78A6CFCE-CC4F-4AEB-8904-3E676745F6A9}" srcOrd="5" destOrd="0" parTransId="{E9722303-0D71-4891-A93E-0F691B9E8017}" sibTransId="{E263C26C-236A-4E20-ABFD-631CE1872E27}"/>
    <dgm:cxn modelId="{864DCC9F-46FF-45EE-8194-1F035D0438B8}" type="presOf" srcId="{D6F5CBE9-3BC6-49D3-B30A-3C439AE965F3}" destId="{90298E46-71A2-4129-9783-0ECEF42BF135}" srcOrd="0" destOrd="3" presId="urn:microsoft.com/office/officeart/2005/8/layout/hList1"/>
    <dgm:cxn modelId="{E77DAFFD-5A62-4F22-88EF-A2E9E2367A4A}" type="presOf" srcId="{B06011C0-CDFB-4708-A203-E3DA5484D68D}" destId="{D7BF3315-C668-4924-AE7A-DDB9072B596A}" srcOrd="0" destOrd="1" presId="urn:microsoft.com/office/officeart/2005/8/layout/hList1"/>
    <dgm:cxn modelId="{CDED6809-1CAB-4BEC-92BB-0FC844F3A540}" type="presOf" srcId="{34808EB1-1D7B-4C0C-B1D6-BB4101CC1F97}" destId="{78AB56F5-AD65-45FF-92F3-3AF7C84E42AC}" srcOrd="0" destOrd="0" presId="urn:microsoft.com/office/officeart/2005/8/layout/hList1"/>
    <dgm:cxn modelId="{60883B32-6C13-42EF-AB44-A002402E9514}" type="presOf" srcId="{4C10BC9E-0359-493B-879D-979EFE2BDC9E}" destId="{90298E46-71A2-4129-9783-0ECEF42BF135}" srcOrd="0" destOrd="0" presId="urn:microsoft.com/office/officeart/2005/8/layout/hList1"/>
    <dgm:cxn modelId="{07273EC1-060C-4F24-9400-E694CCA51881}" srcId="{D621FB49-739B-40BA-9647-06C43D59634D}" destId="{4C10BC9E-0359-493B-879D-979EFE2BDC9E}" srcOrd="0" destOrd="0" parTransId="{067E0D4B-0DAC-4E0F-B980-56E5C6F3A097}" sibTransId="{9A97AB90-72B2-460F-A769-376C4A59388B}"/>
    <dgm:cxn modelId="{E3BB67D0-5BD4-4E3C-8292-AFD0EBE1D09F}" srcId="{34808EB1-1D7B-4C0C-B1D6-BB4101CC1F97}" destId="{6A9D9648-3BA6-46DA-AE35-AA7D9074F20B}" srcOrd="5" destOrd="0" parTransId="{D72D99E1-3BDA-4FD1-AF81-38C4D6F3E5E9}" sibTransId="{43406361-7AAB-4351-8692-4A7717238B54}"/>
    <dgm:cxn modelId="{604EFA27-BDB0-40CA-8F14-046CCC30C1A3}" srcId="{D621FB49-739B-40BA-9647-06C43D59634D}" destId="{0ACF9C42-18CF-4647-A10B-94B909C4D8EC}" srcOrd="2" destOrd="0" parTransId="{9D2C5B01-807C-45D9-B751-8454492895E0}" sibTransId="{DFA21345-1674-4A46-92D1-5449157F5478}"/>
    <dgm:cxn modelId="{12BF9694-37B0-43BA-8F94-58C2ABDC5863}" srcId="{34808EB1-1D7B-4C0C-B1D6-BB4101CC1F97}" destId="{7B33C41B-22D8-430A-8B21-5A3B786F334B}" srcOrd="2" destOrd="0" parTransId="{5C968C2E-82C7-43AF-BDFE-21AD56A7F912}" sibTransId="{C8C8E5E2-4267-4D12-9EF3-C6AF1B030E26}"/>
    <dgm:cxn modelId="{671670C8-E2E5-4E9F-AC30-565345A82606}" srcId="{1713DB42-2146-49B5-96E9-07CC0A461ADA}" destId="{1F979559-E3CC-40BB-8C30-6AF2751E0942}" srcOrd="2" destOrd="0" parTransId="{8C3DC7A0-D16D-46E1-969A-9A889B1B4BB3}" sibTransId="{A2417779-EA26-4D92-9978-D5BDA6F5D574}"/>
    <dgm:cxn modelId="{24A9658E-1E4F-483B-87DE-9EE4F0D1F4A0}" srcId="{D621FB49-739B-40BA-9647-06C43D59634D}" destId="{D6F5CBE9-3BC6-49D3-B30A-3C439AE965F3}" srcOrd="3" destOrd="0" parTransId="{18401AC0-499B-486D-AA7C-E6A09FF347E1}" sibTransId="{20E55CFE-C124-425A-8998-745988A415EC}"/>
    <dgm:cxn modelId="{285335B0-D863-4001-9CCB-2ED011B1D3F1}" srcId="{1713DB42-2146-49B5-96E9-07CC0A461ADA}" destId="{4E4BBCF4-AC61-410C-ACC7-7CC1D2474F3E}" srcOrd="3" destOrd="0" parTransId="{14EB98BE-59CE-4ECF-9618-2D795CF908D4}" sibTransId="{BD8B3B2A-DD3E-42A9-B72B-CE854EFC3A85}"/>
    <dgm:cxn modelId="{B4E55BD1-6005-4B58-907B-C924E7B4531E}" type="presOf" srcId="{D621FB49-739B-40BA-9647-06C43D59634D}" destId="{D2EF2635-E393-4B32-A8BA-A5AAE31C3247}" srcOrd="0" destOrd="0" presId="urn:microsoft.com/office/officeart/2005/8/layout/hList1"/>
    <dgm:cxn modelId="{9969374A-604C-415C-9C63-CBFE9492ECC3}" srcId="{1713DB42-2146-49B5-96E9-07CC0A461ADA}" destId="{1B9DDB7B-0757-490B-951A-13D7FC0DB1A9}" srcOrd="0" destOrd="0" parTransId="{291E0927-8899-424A-827E-A1E90FB03FC8}" sibTransId="{A20FB018-1DC4-4D12-9FCA-3317E26D4DCD}"/>
    <dgm:cxn modelId="{65F143FA-0914-4BBB-A763-F65BF2FEE425}" type="presOf" srcId="{55DCBC5A-03CB-46C7-8BE2-94234DA4A882}" destId="{C675CC17-4D90-40EF-90B7-1F089C88BCCE}" srcOrd="0" destOrd="4" presId="urn:microsoft.com/office/officeart/2005/8/layout/hList1"/>
    <dgm:cxn modelId="{BE0EE325-376D-45AE-B38D-671FF489B011}" srcId="{6F4499AE-7F9E-491C-9BAA-FD33419E72E6}" destId="{34808EB1-1D7B-4C0C-B1D6-BB4101CC1F97}" srcOrd="0" destOrd="0" parTransId="{01F38F55-FE9A-4E3D-99D9-32A7607C9343}" sibTransId="{55D49BB3-9154-49CC-A9F4-8FBD43FEAC0F}"/>
    <dgm:cxn modelId="{AE9AB4E3-6F1C-4FA4-9A3A-51E05F6123FF}" type="presOf" srcId="{0ACF9C42-18CF-4647-A10B-94B909C4D8EC}" destId="{90298E46-71A2-4129-9783-0ECEF42BF135}" srcOrd="0" destOrd="2" presId="urn:microsoft.com/office/officeart/2005/8/layout/hList1"/>
    <dgm:cxn modelId="{94022DBB-EE64-492B-83F7-F4CE0D211E24}" srcId="{6F4499AE-7F9E-491C-9BAA-FD33419E72E6}" destId="{1713DB42-2146-49B5-96E9-07CC0A461ADA}" srcOrd="1" destOrd="0" parTransId="{73450D85-FAAB-437F-9E55-EA2E28E2E577}" sibTransId="{37E71D16-C679-4554-B394-F06B51AB12D0}"/>
    <dgm:cxn modelId="{BC0F75C9-763E-4B53-A7CA-269140B71D4A}" type="presOf" srcId="{DBA0CB42-8E9D-4126-B518-61D2B519B59F}" destId="{90298E46-71A2-4129-9783-0ECEF42BF135}" srcOrd="0" destOrd="4" presId="urn:microsoft.com/office/officeart/2005/8/layout/hList1"/>
    <dgm:cxn modelId="{A2560589-C6AC-4C96-8217-0FB51A9E2015}" type="presOf" srcId="{F9EACAD5-060A-41C5-A36A-7A40E2F9AE5F}" destId="{C675CC17-4D90-40EF-90B7-1F089C88BCCE}" srcOrd="0" destOrd="1" presId="urn:microsoft.com/office/officeart/2005/8/layout/hList1"/>
    <dgm:cxn modelId="{FDB76B8C-D6FF-4915-A69D-E315955BF29B}" type="presParOf" srcId="{B63F12A0-04A2-416C-9AA1-B356C0738CFC}" destId="{D7979EB8-D4E4-41C1-BF48-E005581A0C10}" srcOrd="0" destOrd="0" presId="urn:microsoft.com/office/officeart/2005/8/layout/hList1"/>
    <dgm:cxn modelId="{1AAF282F-5036-41CD-866B-D4DD300FA823}" type="presParOf" srcId="{D7979EB8-D4E4-41C1-BF48-E005581A0C10}" destId="{78AB56F5-AD65-45FF-92F3-3AF7C84E42AC}" srcOrd="0" destOrd="0" presId="urn:microsoft.com/office/officeart/2005/8/layout/hList1"/>
    <dgm:cxn modelId="{94059FD6-638F-4301-98DC-E6401CC7AA20}" type="presParOf" srcId="{D7979EB8-D4E4-41C1-BF48-E005581A0C10}" destId="{C675CC17-4D90-40EF-90B7-1F089C88BCCE}" srcOrd="1" destOrd="0" presId="urn:microsoft.com/office/officeart/2005/8/layout/hList1"/>
    <dgm:cxn modelId="{99D7800D-1E9F-4057-A3DA-DA95AC02814E}" type="presParOf" srcId="{B63F12A0-04A2-416C-9AA1-B356C0738CFC}" destId="{6EF7B8CB-1942-46A2-9240-FF4EA0048789}" srcOrd="1" destOrd="0" presId="urn:microsoft.com/office/officeart/2005/8/layout/hList1"/>
    <dgm:cxn modelId="{6DF5A2A6-72CD-47ED-B45F-4DD3D5A28C88}" type="presParOf" srcId="{B63F12A0-04A2-416C-9AA1-B356C0738CFC}" destId="{AD0D95D8-6A07-4E2F-A9F1-B82449617AD1}" srcOrd="2" destOrd="0" presId="urn:microsoft.com/office/officeart/2005/8/layout/hList1"/>
    <dgm:cxn modelId="{6E29053D-1B19-4475-AFA5-57EFC98CB278}" type="presParOf" srcId="{AD0D95D8-6A07-4E2F-A9F1-B82449617AD1}" destId="{F965CC54-9B52-47F7-BE43-D8356D3CC1FB}" srcOrd="0" destOrd="0" presId="urn:microsoft.com/office/officeart/2005/8/layout/hList1"/>
    <dgm:cxn modelId="{27E829E4-1D1D-49D3-8032-EF647B471914}" type="presParOf" srcId="{AD0D95D8-6A07-4E2F-A9F1-B82449617AD1}" destId="{D7BF3315-C668-4924-AE7A-DDB9072B596A}" srcOrd="1" destOrd="0" presId="urn:microsoft.com/office/officeart/2005/8/layout/hList1"/>
    <dgm:cxn modelId="{D8890A92-EAEE-4F7E-8CB1-49CC36BE3B32}" type="presParOf" srcId="{B63F12A0-04A2-416C-9AA1-B356C0738CFC}" destId="{091880F4-9429-4662-9281-5EAAC3130B93}" srcOrd="3" destOrd="0" presId="urn:microsoft.com/office/officeart/2005/8/layout/hList1"/>
    <dgm:cxn modelId="{20FCA33A-A206-45E7-80D6-AAB895B9B762}" type="presParOf" srcId="{B63F12A0-04A2-416C-9AA1-B356C0738CFC}" destId="{1B819662-D4FB-4425-BE60-C89BB7A98B44}" srcOrd="4" destOrd="0" presId="urn:microsoft.com/office/officeart/2005/8/layout/hList1"/>
    <dgm:cxn modelId="{A9D74FAE-592F-4F9A-9962-E17D45C4AC8A}" type="presParOf" srcId="{1B819662-D4FB-4425-BE60-C89BB7A98B44}" destId="{D2EF2635-E393-4B32-A8BA-A5AAE31C3247}" srcOrd="0" destOrd="0" presId="urn:microsoft.com/office/officeart/2005/8/layout/hList1"/>
    <dgm:cxn modelId="{2CD13715-EFEC-4127-8DCD-E9FABE923AA1}" type="presParOf" srcId="{1B819662-D4FB-4425-BE60-C89BB7A98B44}" destId="{90298E46-71A2-4129-9783-0ECEF42BF13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B56F5-AD65-45FF-92F3-3AF7C84E42AC}">
      <dsp:nvSpPr>
        <dsp:cNvPr id="0" name=""/>
        <dsp:cNvSpPr/>
      </dsp:nvSpPr>
      <dsp:spPr>
        <a:xfrm>
          <a:off x="6376" y="1838401"/>
          <a:ext cx="6217191" cy="1872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500" kern="1200" dirty="0" smtClean="0"/>
            <a:t>User</a:t>
          </a:r>
          <a:endParaRPr lang="en-GB" sz="6500" kern="1200" dirty="0"/>
        </a:p>
      </dsp:txBody>
      <dsp:txXfrm>
        <a:off x="6376" y="1838401"/>
        <a:ext cx="6217191" cy="1872000"/>
      </dsp:txXfrm>
    </dsp:sp>
    <dsp:sp modelId="{C675CC17-4D90-40EF-90B7-1F089C88BCCE}">
      <dsp:nvSpPr>
        <dsp:cNvPr id="0" name=""/>
        <dsp:cNvSpPr/>
      </dsp:nvSpPr>
      <dsp:spPr>
        <a:xfrm>
          <a:off x="6376" y="3710401"/>
          <a:ext cx="6217191" cy="618876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312928" bIns="352044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Identity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Contact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Subscription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Demographics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Devices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Payment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Permissions</a:t>
          </a:r>
          <a:endParaRPr lang="en-GB" sz="4400" kern="1200" dirty="0"/>
        </a:p>
      </dsp:txBody>
      <dsp:txXfrm>
        <a:off x="6376" y="3710401"/>
        <a:ext cx="6217191" cy="6188768"/>
      </dsp:txXfrm>
    </dsp:sp>
    <dsp:sp modelId="{F965CC54-9B52-47F7-BE43-D8356D3CC1FB}">
      <dsp:nvSpPr>
        <dsp:cNvPr id="0" name=""/>
        <dsp:cNvSpPr/>
      </dsp:nvSpPr>
      <dsp:spPr>
        <a:xfrm>
          <a:off x="7093974" y="1838401"/>
          <a:ext cx="6217191" cy="1872000"/>
        </a:xfrm>
        <a:prstGeom prst="rect">
          <a:avLst/>
        </a:prstGeom>
        <a:solidFill>
          <a:schemeClr val="accent2">
            <a:hueOff val="72285"/>
            <a:satOff val="-24779"/>
            <a:lumOff val="17157"/>
            <a:alphaOff val="0"/>
          </a:schemeClr>
        </a:solidFill>
        <a:ln w="25400" cap="flat" cmpd="sng" algn="ctr">
          <a:solidFill>
            <a:schemeClr val="accent2">
              <a:hueOff val="72285"/>
              <a:satOff val="-24779"/>
              <a:lumOff val="17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500" kern="1200" dirty="0" smtClean="0"/>
            <a:t>Behavioural</a:t>
          </a:r>
          <a:endParaRPr lang="en-GB" sz="6500" kern="1200" dirty="0"/>
        </a:p>
      </dsp:txBody>
      <dsp:txXfrm>
        <a:off x="7093974" y="1838401"/>
        <a:ext cx="6217191" cy="1872000"/>
      </dsp:txXfrm>
    </dsp:sp>
    <dsp:sp modelId="{D7BF3315-C668-4924-AE7A-DDB9072B596A}">
      <dsp:nvSpPr>
        <dsp:cNvPr id="0" name=""/>
        <dsp:cNvSpPr/>
      </dsp:nvSpPr>
      <dsp:spPr>
        <a:xfrm>
          <a:off x="7093974" y="3710401"/>
          <a:ext cx="6217191" cy="6188768"/>
        </a:xfrm>
        <a:prstGeom prst="rect">
          <a:avLst/>
        </a:prstGeom>
        <a:solidFill>
          <a:schemeClr val="accent2">
            <a:tint val="40000"/>
            <a:alpha val="90000"/>
            <a:hueOff val="-137655"/>
            <a:satOff val="14711"/>
            <a:lumOff val="271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137655"/>
              <a:satOff val="14711"/>
              <a:lumOff val="27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312928" bIns="352044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What is read?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How is it read?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Where is it read?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How is it found?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Why is it read?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What about stuff that isn’t read?</a:t>
          </a:r>
          <a:endParaRPr lang="en-GB" sz="4400" kern="1200" dirty="0"/>
        </a:p>
      </dsp:txBody>
      <dsp:txXfrm>
        <a:off x="7093974" y="3710401"/>
        <a:ext cx="6217191" cy="6188768"/>
      </dsp:txXfrm>
    </dsp:sp>
    <dsp:sp modelId="{D2EF2635-E393-4B32-A8BA-A5AAE31C3247}">
      <dsp:nvSpPr>
        <dsp:cNvPr id="0" name=""/>
        <dsp:cNvSpPr/>
      </dsp:nvSpPr>
      <dsp:spPr>
        <a:xfrm>
          <a:off x="14181572" y="1838401"/>
          <a:ext cx="6217191" cy="1872000"/>
        </a:xfrm>
        <a:prstGeom prst="rect">
          <a:avLst/>
        </a:prstGeom>
        <a:solidFill>
          <a:schemeClr val="accent2">
            <a:hueOff val="144569"/>
            <a:satOff val="-49558"/>
            <a:lumOff val="34313"/>
            <a:alphaOff val="0"/>
          </a:schemeClr>
        </a:solidFill>
        <a:ln w="25400" cap="flat" cmpd="sng" algn="ctr">
          <a:solidFill>
            <a:schemeClr val="accent2">
              <a:hueOff val="144569"/>
              <a:satOff val="-49558"/>
              <a:lumOff val="343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500" kern="1200" dirty="0" smtClean="0"/>
            <a:t>Meta</a:t>
          </a:r>
          <a:endParaRPr lang="en-GB" sz="6500" kern="1200" dirty="0"/>
        </a:p>
      </dsp:txBody>
      <dsp:txXfrm>
        <a:off x="14181572" y="1838401"/>
        <a:ext cx="6217191" cy="1872000"/>
      </dsp:txXfrm>
    </dsp:sp>
    <dsp:sp modelId="{90298E46-71A2-4129-9783-0ECEF42BF135}">
      <dsp:nvSpPr>
        <dsp:cNvPr id="0" name=""/>
        <dsp:cNvSpPr/>
      </dsp:nvSpPr>
      <dsp:spPr>
        <a:xfrm>
          <a:off x="14181572" y="3710401"/>
          <a:ext cx="6217191" cy="6188768"/>
        </a:xfrm>
        <a:prstGeom prst="rect">
          <a:avLst/>
        </a:prstGeom>
        <a:solidFill>
          <a:schemeClr val="accent2">
            <a:tint val="40000"/>
            <a:alpha val="90000"/>
            <a:hueOff val="-275309"/>
            <a:satOff val="29422"/>
            <a:lumOff val="543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275309"/>
              <a:satOff val="29422"/>
              <a:lumOff val="5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312928" bIns="352044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What is the story about?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Who wrote it?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Where does it belong?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Who can see it?</a:t>
          </a:r>
          <a:endParaRPr lang="en-GB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400" kern="1200" dirty="0" smtClean="0"/>
            <a:t> When, where and why was it published?</a:t>
          </a:r>
          <a:endParaRPr lang="en-GB" sz="4400" kern="1200" dirty="0"/>
        </a:p>
      </dsp:txBody>
      <dsp:txXfrm>
        <a:off x="14181572" y="3710401"/>
        <a:ext cx="6217191" cy="6188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CF303-CB1B-4FE7-A9E6-E74EADA1ACEC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BD738-9F69-42E8-A608-6EBAA97D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10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6815811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80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Emphasise</a:t>
            </a:r>
            <a:r>
              <a:rPr lang="en-GB" baseline="0" dirty="0" smtClean="0"/>
              <a:t> the importance of collecting and storing data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3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Data driven strategy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10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% of traffic from homepage</a:t>
            </a:r>
          </a:p>
          <a:p>
            <a:endParaRPr lang="en-GB" dirty="0" smtClean="0"/>
          </a:p>
          <a:p>
            <a:r>
              <a:rPr lang="en-GB" dirty="0" smtClean="0"/>
              <a:t>Use of </a:t>
            </a:r>
            <a:r>
              <a:rPr lang="en-GB" dirty="0" err="1" smtClean="0"/>
              <a:t>lionel</a:t>
            </a:r>
            <a:r>
              <a:rPr lang="en-GB" baseline="0" dirty="0" smtClean="0"/>
              <a:t> on barriers </a:t>
            </a:r>
            <a:r>
              <a:rPr lang="en-GB" baseline="0" dirty="0" err="1" smtClean="0"/>
              <a:t>etc</a:t>
            </a:r>
            <a:r>
              <a:rPr lang="en-GB" baseline="0" dirty="0" smtClean="0"/>
              <a:t> – wins on A/B tests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60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309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2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ank_2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8000" y="577516"/>
            <a:ext cx="21005800" cy="4530512"/>
          </a:xfrm>
        </p:spPr>
        <p:txBody>
          <a:bodyPr wrap="square" anchor="b" anchorCtr="0">
            <a:normAutofit/>
          </a:bodyPr>
          <a:lstStyle>
            <a:lvl1pPr algn="l">
              <a:defRPr sz="8400" baseline="0"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en-US" dirty="0" smtClean="0"/>
              <a:t>EDIT TITLE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84131" y="5331549"/>
            <a:ext cx="18194338" cy="1040825"/>
          </a:xfrm>
        </p:spPr>
        <p:txBody>
          <a:bodyPr>
            <a:noAutofit/>
          </a:bodyPr>
          <a:lstStyle>
            <a:lvl1pPr marL="0" indent="0">
              <a:buNone/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SUBTITLE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784131" y="6621366"/>
            <a:ext cx="18194338" cy="1040825"/>
          </a:xfrm>
        </p:spPr>
        <p:txBody>
          <a:bodyPr>
            <a:noAutofit/>
          </a:bodyPr>
          <a:lstStyle>
            <a:lvl1pPr marL="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DATE</a:t>
            </a:r>
            <a:endParaRPr lang="en-US" dirty="0"/>
          </a:p>
        </p:txBody>
      </p:sp>
      <p:pic>
        <p:nvPicPr>
          <p:cNvPr id="7" name="Picture 6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08877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88">
          <p15:clr>
            <a:srgbClr val="FBAE40"/>
          </p15:clr>
        </p15:guide>
        <p15:guide id="5" orient="horz" pos="840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2713705"/>
            <a:ext cx="20853400" cy="1356852"/>
          </a:xfrm>
        </p:spPr>
        <p:txBody>
          <a:bodyPr wrap="square">
            <a:normAutofit/>
          </a:bodyPr>
          <a:lstStyle>
            <a:lvl1pPr marL="0" indent="0">
              <a:buNone/>
              <a:defRPr sz="8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778000" y="9686012"/>
            <a:ext cx="5029200" cy="812458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2400"/>
              </a:spcBef>
              <a:buNone/>
              <a:defRPr sz="4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1. TITLE</a:t>
            </a:r>
            <a:endParaRPr lang="en-US" dirty="0"/>
          </a:p>
        </p:txBody>
      </p:sp>
      <p:pic>
        <p:nvPicPr>
          <p:cNvPr id="24" name="Picture 23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1474839"/>
            <a:ext cx="20858184" cy="801096"/>
          </a:xfrm>
        </p:spPr>
        <p:txBody>
          <a:bodyPr wrap="square" anchor="b" anchorCtr="0">
            <a:noAutofit/>
          </a:bodyPr>
          <a:lstStyle>
            <a:lvl1pPr algn="l"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Edit Section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7170717" y="9686012"/>
            <a:ext cx="5029200" cy="812458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2400"/>
              </a:spcBef>
              <a:buNone/>
              <a:defRPr sz="4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2. TITLE</a:t>
            </a:r>
            <a:endParaRPr lang="en-US"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12563434" y="9697082"/>
            <a:ext cx="5029200" cy="812458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2400"/>
              </a:spcBef>
              <a:buNone/>
              <a:defRPr sz="4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3. TITLE</a:t>
            </a:r>
            <a:endParaRPr lang="en-US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17956151" y="9697082"/>
            <a:ext cx="4670466" cy="812458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2400"/>
              </a:spcBef>
              <a:buNone/>
              <a:defRPr sz="4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4.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7504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jpg"/>
          <p:cNvPicPr/>
          <p:nvPr userDrawn="1"/>
        </p:nvPicPr>
        <p:blipFill rotWithShape="1">
          <a:blip r:embed="rId2">
            <a:extLst/>
          </a:blip>
          <a:srcRect t="10763" b="4110"/>
          <a:stretch/>
        </p:blipFill>
        <p:spPr>
          <a:xfrm>
            <a:off x="0" y="1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FT_PinkGreyRev_black and white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210" y="11739716"/>
            <a:ext cx="1182741" cy="16184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2192000" y="564259"/>
            <a:ext cx="10439400" cy="5468904"/>
          </a:xfrm>
        </p:spPr>
        <p:txBody>
          <a:bodyPr wrap="square" anchor="b" anchorCtr="0">
            <a:noAutofit/>
          </a:bodyPr>
          <a:lstStyle>
            <a:lvl1pPr algn="r">
              <a:defRPr sz="5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5400" dirty="0" smtClean="0">
                <a:solidFill>
                  <a:srgbClr val="FFFFFF"/>
                </a:solidFill>
              </a:rPr>
              <a:t>Edit Quote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585325" y="6463862"/>
            <a:ext cx="6046076" cy="614855"/>
          </a:xfrm>
        </p:spPr>
        <p:txBody>
          <a:bodyPr anchor="t" anchorCtr="0">
            <a:noAutofit/>
          </a:bodyPr>
          <a:lstStyle>
            <a:lvl1pPr marL="0" indent="0" algn="r">
              <a:spcBef>
                <a:spcPts val="2400"/>
              </a:spcBef>
              <a:buNone/>
              <a:defRPr sz="3000" i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Speaker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8005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tion Layout 3">
    <p:bg>
      <p:bgPr>
        <a:solidFill>
          <a:srgbClr val="FEE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2286000"/>
            <a:ext cx="20858183" cy="8686800"/>
          </a:xfrm>
        </p:spPr>
        <p:txBody>
          <a:bodyPr wrap="square">
            <a:noAutofit/>
          </a:bodyPr>
          <a:lstStyle>
            <a:lvl1pPr marL="0" indent="0">
              <a:spcBef>
                <a:spcPts val="1800"/>
              </a:spcBef>
              <a:buNone/>
              <a:defRPr sz="128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“Edit quote”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01823" y="10972800"/>
            <a:ext cx="20029578" cy="1090246"/>
          </a:xfrm>
        </p:spPr>
        <p:txBody>
          <a:bodyPr wrap="square">
            <a:noAutofit/>
          </a:bodyPr>
          <a:lstStyle>
            <a:lvl1pPr marL="0" indent="0">
              <a:buNone/>
              <a:defRPr sz="6000" i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Speaker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53268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8424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691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2713705"/>
            <a:ext cx="20828686" cy="1356852"/>
          </a:xfrm>
        </p:spPr>
        <p:txBody>
          <a:bodyPr wrap="square">
            <a:normAutofit/>
          </a:bodyPr>
          <a:lstStyle>
            <a:lvl1pPr marL="0" indent="0">
              <a:buNone/>
              <a:defRPr sz="8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pic>
        <p:nvPicPr>
          <p:cNvPr id="23" name="Picture 22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1474839"/>
            <a:ext cx="20858184" cy="801096"/>
          </a:xfrm>
        </p:spPr>
        <p:txBody>
          <a:bodyPr wrap="square" anchor="b" anchorCtr="0">
            <a:noAutofit/>
          </a:bodyPr>
          <a:lstStyle>
            <a:lvl1pPr algn="l"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Edit Section</a:t>
            </a:r>
            <a:endParaRPr lang="en-US" dirty="0"/>
          </a:p>
        </p:txBody>
      </p:sp>
      <p:sp>
        <p:nvSpPr>
          <p:cNvPr id="33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1773217" y="9902340"/>
            <a:ext cx="5029200" cy="1785104"/>
          </a:xfrm>
          <a:solidFill>
            <a:srgbClr val="FDD6B9"/>
          </a:solidFill>
        </p:spPr>
        <p:txBody>
          <a:bodyPr wrap="square" lIns="274320" tIns="274320" rIns="274320" bIns="274320">
            <a:normAutofit/>
          </a:bodyPr>
          <a:lstStyle>
            <a:lvl1pPr marL="0" indent="0">
              <a:buNone/>
              <a:defRPr sz="41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Image Tag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049836" y="9902340"/>
            <a:ext cx="5029200" cy="1785104"/>
          </a:xfrm>
          <a:solidFill>
            <a:srgbClr val="FEE0CA"/>
          </a:solidFill>
        </p:spPr>
        <p:txBody>
          <a:bodyPr wrap="square" lIns="274320" tIns="274320" rIns="274320" bIns="274320">
            <a:normAutofit/>
          </a:bodyPr>
          <a:lstStyle>
            <a:lvl1pPr marL="0" indent="0">
              <a:buNone/>
              <a:defRPr sz="41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Image Tag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12326455" y="9902340"/>
            <a:ext cx="5029200" cy="1785104"/>
          </a:xfrm>
          <a:solidFill>
            <a:srgbClr val="FEE7D6"/>
          </a:solidFill>
        </p:spPr>
        <p:txBody>
          <a:bodyPr wrap="square" lIns="274320" tIns="274320" rIns="274320" bIns="274320">
            <a:normAutofit/>
          </a:bodyPr>
          <a:lstStyle>
            <a:lvl1pPr marL="0" indent="0">
              <a:buNone/>
              <a:defRPr sz="41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Image Tag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17572703" y="9902340"/>
            <a:ext cx="5029200" cy="1785104"/>
          </a:xfrm>
          <a:solidFill>
            <a:srgbClr val="FEEEE2"/>
          </a:solidFill>
        </p:spPr>
        <p:txBody>
          <a:bodyPr wrap="square" lIns="274320" tIns="274320" rIns="274320" bIns="274320">
            <a:normAutofit/>
          </a:bodyPr>
          <a:lstStyle>
            <a:lvl1pPr marL="0" indent="0">
              <a:buNone/>
              <a:defRPr sz="41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Image Tag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752599" y="4508327"/>
            <a:ext cx="5029200" cy="5024329"/>
          </a:xfrm>
          <a:blipFill>
            <a:blip r:embed="rId3"/>
            <a:stretch>
              <a:fillRect r="292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7049836" y="4508327"/>
            <a:ext cx="5029200" cy="5024329"/>
          </a:xfrm>
          <a:blipFill>
            <a:blip r:embed="rId3"/>
            <a:stretch>
              <a:fillRect r="292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2347073" y="4508327"/>
            <a:ext cx="5029200" cy="5024329"/>
          </a:xfrm>
          <a:blipFill>
            <a:blip r:embed="rId3"/>
            <a:stretch>
              <a:fillRect r="292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7612455" y="4508327"/>
            <a:ext cx="5029200" cy="5024329"/>
          </a:xfrm>
          <a:blipFill>
            <a:blip r:embed="rId3"/>
            <a:stretch>
              <a:fillRect r="292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6815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  <p15:guide id="6" pos="1104" userDrawn="1">
          <p15:clr>
            <a:srgbClr val="FBAE40"/>
          </p15:clr>
        </p15:guide>
        <p15:guide id="7" orient="horz" pos="840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2713705"/>
            <a:ext cx="20828686" cy="1356852"/>
          </a:xfrm>
        </p:spPr>
        <p:txBody>
          <a:bodyPr wrap="square">
            <a:normAutofit/>
          </a:bodyPr>
          <a:lstStyle>
            <a:lvl1pPr marL="0" indent="0">
              <a:buNone/>
              <a:defRPr sz="8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pic>
        <p:nvPicPr>
          <p:cNvPr id="30" name="Picture 29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1474839"/>
            <a:ext cx="20858184" cy="801096"/>
          </a:xfrm>
        </p:spPr>
        <p:txBody>
          <a:bodyPr wrap="square" anchor="b" anchorCtr="0">
            <a:noAutofit/>
          </a:bodyPr>
          <a:lstStyle>
            <a:lvl1pPr algn="l"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Edit Section</a:t>
            </a:r>
            <a:endParaRPr lang="en-US" dirty="0"/>
          </a:p>
        </p:txBody>
      </p:sp>
      <p:sp>
        <p:nvSpPr>
          <p:cNvPr id="23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1762906" y="10915458"/>
            <a:ext cx="5961888" cy="1785104"/>
          </a:xfrm>
          <a:solidFill>
            <a:srgbClr val="FDD6B9"/>
          </a:solidFill>
        </p:spPr>
        <p:txBody>
          <a:bodyPr wrap="square" lIns="274320" tIns="274320" rIns="274320" bIns="274320">
            <a:normAutofit/>
          </a:bodyPr>
          <a:lstStyle>
            <a:lvl1pPr marL="0" indent="0">
              <a:buNone/>
              <a:defRPr sz="41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Image Tag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9244170" y="10905938"/>
            <a:ext cx="5961888" cy="1785104"/>
          </a:xfrm>
          <a:solidFill>
            <a:srgbClr val="FEE0CA"/>
          </a:solidFill>
        </p:spPr>
        <p:txBody>
          <a:bodyPr wrap="square" lIns="274320" tIns="274320" rIns="274320" bIns="274320">
            <a:normAutofit/>
          </a:bodyPr>
          <a:lstStyle>
            <a:lvl1pPr marL="0" indent="0">
              <a:buNone/>
              <a:defRPr sz="41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Image Tag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16640015" y="10915458"/>
            <a:ext cx="5961888" cy="1785104"/>
          </a:xfrm>
          <a:solidFill>
            <a:srgbClr val="FEE7D6"/>
          </a:solidFill>
        </p:spPr>
        <p:txBody>
          <a:bodyPr wrap="square" lIns="274320" tIns="274320" rIns="274320" bIns="274320">
            <a:normAutofit/>
          </a:bodyPr>
          <a:lstStyle>
            <a:lvl1pPr marL="0" indent="0">
              <a:buNone/>
              <a:defRPr sz="41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Image Tag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752599" y="4508327"/>
            <a:ext cx="5961888" cy="5961888"/>
          </a:xfrm>
          <a:blipFill>
            <a:blip r:embed="rId3"/>
            <a:stretch>
              <a:fillRect r="292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244170" y="4508325"/>
            <a:ext cx="5961888" cy="5961888"/>
          </a:xfrm>
          <a:blipFill>
            <a:blip r:embed="rId3"/>
            <a:stretch>
              <a:fillRect r="292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6669512" y="4507303"/>
            <a:ext cx="5961888" cy="5961888"/>
          </a:xfrm>
          <a:blipFill>
            <a:blip r:embed="rId3"/>
            <a:stretch>
              <a:fillRect r="292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21746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  <p15:guide id="6" orient="horz" pos="842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2713705"/>
            <a:ext cx="20828686" cy="1356852"/>
          </a:xfrm>
        </p:spPr>
        <p:txBody>
          <a:bodyPr wrap="square">
            <a:normAutofit/>
          </a:bodyPr>
          <a:lstStyle>
            <a:lvl1pPr marL="0" indent="0">
              <a:buNone/>
              <a:defRPr sz="8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pic>
        <p:nvPicPr>
          <p:cNvPr id="34" name="Picture 33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1474839"/>
            <a:ext cx="20858184" cy="801096"/>
          </a:xfrm>
        </p:spPr>
        <p:txBody>
          <a:bodyPr wrap="square" anchor="b" anchorCtr="0">
            <a:noAutofit/>
          </a:bodyPr>
          <a:lstStyle>
            <a:lvl1pPr algn="l"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Edit Section</a:t>
            </a:r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773217" y="11598272"/>
            <a:ext cx="5854614" cy="1736728"/>
          </a:xfrm>
          <a:solidFill>
            <a:srgbClr val="FDD6B9"/>
          </a:solidFill>
        </p:spPr>
        <p:txBody>
          <a:bodyPr wrap="square" lIns="274320" tIns="274320" rIns="274320" bIns="274320">
            <a:normAutofit/>
          </a:bodyPr>
          <a:lstStyle>
            <a:lvl1pPr marL="0" indent="0">
              <a:buNone/>
              <a:defRPr sz="41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Image Tag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13807440" y="4498793"/>
            <a:ext cx="8823960" cy="6778805"/>
          </a:xfrm>
          <a:solidFill>
            <a:srgbClr val="FEEEE2"/>
          </a:solidFill>
        </p:spPr>
        <p:txBody>
          <a:bodyPr wrap="square" lIns="274320" tIns="274320" rIns="274320" bIns="274320" anchor="t" anchorCtr="0">
            <a:normAutofit/>
          </a:bodyPr>
          <a:lstStyle>
            <a:lvl1pPr marL="0" indent="0">
              <a:buNone/>
              <a:defRPr sz="4100" baseline="0"/>
            </a:lvl1pPr>
          </a:lstStyle>
          <a:p>
            <a:pPr lvl="0"/>
            <a:r>
              <a:rPr lang="en-US" sz="4000" dirty="0" smtClean="0"/>
              <a:t>Edit Text</a:t>
            </a:r>
            <a:endParaRPr lang="en-US" sz="400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752600" y="4508326"/>
            <a:ext cx="11772900" cy="6769273"/>
          </a:xfrm>
          <a:blipFill>
            <a:blip r:embed="rId3"/>
            <a:stretch>
              <a:fillRect r="292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485337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  <p15:guide id="6" orient="horz" pos="7104" userDrawn="1">
          <p15:clr>
            <a:srgbClr val="FBAE40"/>
          </p15:clr>
        </p15:guide>
        <p15:guide id="7" orient="horz" pos="8400" userDrawn="1">
          <p15:clr>
            <a:srgbClr val="FBAE40"/>
          </p15:clr>
        </p15:guide>
        <p15:guide id="8" orient="horz" pos="4420" userDrawn="1">
          <p15:clr>
            <a:srgbClr val="FBAE40"/>
          </p15:clr>
        </p15:guide>
        <p15:guide id="9" pos="8688" userDrawn="1">
          <p15:clr>
            <a:srgbClr val="FBAE40"/>
          </p15:clr>
        </p15:guide>
        <p15:guide id="10" pos="849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237070"/>
            <a:ext cx="20828687" cy="752204"/>
          </a:xfrm>
        </p:spPr>
        <p:txBody>
          <a:bodyPr wrap="square" anchor="b" anchorCtr="0">
            <a:noAutofit/>
          </a:bodyPr>
          <a:lstStyle>
            <a:lvl1pPr algn="l">
              <a:defRPr sz="4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Edit Section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1238866"/>
            <a:ext cx="20828686" cy="1047134"/>
          </a:xfrm>
        </p:spPr>
        <p:txBody>
          <a:bodyPr wrap="square">
            <a:normAutofit/>
          </a:bodyPr>
          <a:lstStyle>
            <a:lvl1pPr marL="0" indent="0">
              <a:buNone/>
              <a:defRPr sz="63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pic>
        <p:nvPicPr>
          <p:cNvPr id="11" name="Picture 10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752600" y="2535592"/>
            <a:ext cx="20878800" cy="8742008"/>
          </a:xfrm>
          <a:blipFill>
            <a:blip r:embed="rId3"/>
            <a:srcRect/>
            <a:stretch>
              <a:fillRect l="146" t="-90891" r="146" b="-4189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773217" y="11598272"/>
            <a:ext cx="5854614" cy="1736728"/>
          </a:xfrm>
          <a:solidFill>
            <a:srgbClr val="FDD6B9"/>
          </a:solidFill>
        </p:spPr>
        <p:txBody>
          <a:bodyPr wrap="square" lIns="274320" tIns="274320" rIns="274320" bIns="274320">
            <a:normAutofit/>
          </a:bodyPr>
          <a:lstStyle>
            <a:lvl1pPr marL="0" indent="0">
              <a:buNone/>
              <a:defRPr sz="41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Image Tag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95708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8400" userDrawn="1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  <p15:guide id="6" orient="horz" pos="4320" userDrawn="1">
          <p15:clr>
            <a:srgbClr val="FBAE40"/>
          </p15:clr>
        </p15:guide>
        <p15:guide id="7" orient="horz" pos="710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l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2713705"/>
            <a:ext cx="20828686" cy="1356852"/>
          </a:xfrm>
        </p:spPr>
        <p:txBody>
          <a:bodyPr wrap="square">
            <a:normAutofit/>
          </a:bodyPr>
          <a:lstStyle>
            <a:lvl1pPr marL="0" indent="0" algn="just">
              <a:buNone/>
              <a:defRPr sz="8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pic>
        <p:nvPicPr>
          <p:cNvPr id="12" name="Picture 11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1474839"/>
            <a:ext cx="20858184" cy="801096"/>
          </a:xfrm>
        </p:spPr>
        <p:txBody>
          <a:bodyPr wrap="square" anchor="b" anchorCtr="0">
            <a:noAutofit/>
          </a:bodyPr>
          <a:lstStyle>
            <a:lvl1pPr algn="l"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Edit Section</a:t>
            </a:r>
            <a:endParaRPr lang="en-US" dirty="0"/>
          </a:p>
        </p:txBody>
      </p:sp>
      <p:sp>
        <p:nvSpPr>
          <p:cNvPr id="2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13807440" y="4498794"/>
            <a:ext cx="8823960" cy="6778805"/>
          </a:xfrm>
          <a:solidFill>
            <a:srgbClr val="FEEEE2"/>
          </a:solidFill>
        </p:spPr>
        <p:txBody>
          <a:bodyPr wrap="square" lIns="274320" tIns="274320" rIns="274320" bIns="274320" anchor="t" anchorCtr="0">
            <a:normAutofit/>
          </a:bodyPr>
          <a:lstStyle>
            <a:lvl1pPr marL="0" indent="0">
              <a:buNone/>
              <a:defRPr sz="4100" baseline="0"/>
            </a:lvl1pPr>
          </a:lstStyle>
          <a:p>
            <a:pPr lvl="0"/>
            <a:r>
              <a:rPr lang="en-US" sz="4000" dirty="0" smtClean="0"/>
              <a:t>Edit Text</a:t>
            </a:r>
            <a:endParaRPr lang="en-US" sz="4000"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5"/>
          </p:nvPr>
        </p:nvSpPr>
        <p:spPr>
          <a:xfrm>
            <a:off x="1773238" y="4498975"/>
            <a:ext cx="11714162" cy="6778625"/>
          </a:xfrm>
          <a:blipFill>
            <a:blip r:embed="rId3"/>
            <a:srcRect/>
            <a:stretch>
              <a:fillRect r="-93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773217" y="11598272"/>
            <a:ext cx="5854614" cy="1736728"/>
          </a:xfrm>
          <a:solidFill>
            <a:srgbClr val="FDD6B9"/>
          </a:solidFill>
        </p:spPr>
        <p:txBody>
          <a:bodyPr wrap="square" lIns="274320" tIns="274320" rIns="274320" bIns="274320">
            <a:normAutofit/>
          </a:bodyPr>
          <a:lstStyle>
            <a:lvl1pPr marL="0" indent="0">
              <a:buNone/>
              <a:defRPr sz="41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Image Tag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6765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4344" userDrawn="1">
          <p15:clr>
            <a:srgbClr val="FBAE40"/>
          </p15:clr>
        </p15:guide>
        <p15:guide id="2" pos="8496" userDrawn="1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  <p15:guide id="6" orient="horz" pos="7104" userDrawn="1">
          <p15:clr>
            <a:srgbClr val="FBAE40"/>
          </p15:clr>
        </p15:guide>
        <p15:guide id="7" pos="868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33333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 descr="FT_PinkGreyRev_black and white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210" y="11739716"/>
            <a:ext cx="1182741" cy="161848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1777657" y="4308979"/>
            <a:ext cx="20828686" cy="6663821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4400">
                <a:solidFill>
                  <a:srgbClr val="8C939F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en-US" sz="3200" dirty="0" err="1">
                <a:solidFill>
                  <a:srgbClr val="C273D9"/>
                </a:solidFill>
              </a:rPr>
              <a:t>def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57A1DB"/>
                </a:solidFill>
              </a:rPr>
              <a:t>self.get_post</a:t>
            </a:r>
            <a:r>
              <a:rPr lang="en-US" sz="3200" dirty="0"/>
              <a:t> </a:t>
            </a:r>
            <a:r>
              <a:rPr lang="en-US" sz="3200" dirty="0" err="1" smtClean="0"/>
              <a:t>post_url</a:t>
            </a:r>
            <a:endParaRPr lang="en-US" sz="3200" dirty="0" smtClean="0"/>
          </a:p>
          <a:p>
            <a:pPr lvl="0"/>
            <a:r>
              <a:rPr lang="en-US" sz="3200" dirty="0" smtClean="0"/>
              <a:t>	content </a:t>
            </a:r>
            <a:r>
              <a:rPr lang="en-US" sz="3200" dirty="0"/>
              <a:t>= </a:t>
            </a:r>
            <a:r>
              <a:rPr lang="en-US" sz="3200" dirty="0" smtClean="0"/>
              <a:t>{}</a:t>
            </a:r>
            <a:endParaRPr lang="en-US" sz="3200" dirty="0"/>
          </a:p>
          <a:p>
            <a:pPr lvl="0"/>
            <a:r>
              <a:rPr lang="en-US" sz="3200" dirty="0"/>
              <a:t>	content[</a:t>
            </a:r>
            <a:r>
              <a:rPr lang="en-US" sz="3200" dirty="0">
                <a:solidFill>
                  <a:srgbClr val="489AA6"/>
                </a:solidFill>
              </a:rPr>
              <a:t>:post</a:t>
            </a:r>
            <a:r>
              <a:rPr lang="en-US" sz="3200" dirty="0"/>
              <a:t>] = </a:t>
            </a:r>
            <a:r>
              <a:rPr lang="en-US" sz="3200" dirty="0" err="1" smtClean="0">
                <a:solidFill>
                  <a:srgbClr val="E2BC73"/>
                </a:solidFill>
              </a:rPr>
              <a:t>File</a:t>
            </a:r>
            <a:r>
              <a:rPr lang="en-US" sz="3200" dirty="0" err="1" smtClean="0"/>
              <a:t>.read</a:t>
            </a:r>
            <a:r>
              <a:rPr lang="en-US" sz="3200" dirty="0"/>
              <a:t>(</a:t>
            </a:r>
            <a:r>
              <a:rPr lang="en-US" sz="3200" dirty="0">
                <a:solidFill>
                  <a:srgbClr val="90BB72"/>
                </a:solidFill>
              </a:rPr>
              <a:t>“public/posts</a:t>
            </a:r>
            <a:r>
              <a:rPr lang="en-US" sz="3200" dirty="0"/>
              <a:t>/</a:t>
            </a:r>
            <a:r>
              <a:rPr lang="en-US" sz="3200" dirty="0">
                <a:solidFill>
                  <a:srgbClr val="BD4F41"/>
                </a:solidFill>
              </a:rPr>
              <a:t>#{</a:t>
            </a:r>
            <a:r>
              <a:rPr lang="en-US" sz="3200" dirty="0" err="1"/>
              <a:t>post_url</a:t>
            </a:r>
            <a:r>
              <a:rPr lang="en-US" sz="3200" dirty="0">
                <a:solidFill>
                  <a:srgbClr val="AC4A41"/>
                </a:solidFill>
              </a:rPr>
              <a:t>}</a:t>
            </a:r>
            <a:r>
              <a:rPr lang="en-US" sz="3200" dirty="0">
                <a:solidFill>
                  <a:srgbClr val="90BB72"/>
                </a:solidFill>
              </a:rPr>
              <a:t>.md”</a:t>
            </a:r>
            <a:r>
              <a:rPr lang="en-US" sz="3200" dirty="0"/>
              <a:t>)</a:t>
            </a:r>
          </a:p>
          <a:p>
            <a:pPr lvl="0"/>
            <a:r>
              <a:rPr lang="en-US" sz="3200" dirty="0"/>
              <a:t>	content[</a:t>
            </a:r>
            <a:r>
              <a:rPr lang="en-US" sz="3200" dirty="0">
                <a:solidFill>
                  <a:srgbClr val="489AA6"/>
                </a:solidFill>
              </a:rPr>
              <a:t>:metadata</a:t>
            </a:r>
            <a:r>
              <a:rPr lang="en-US" sz="3200" dirty="0"/>
              <a:t>] = </a:t>
            </a:r>
            <a:r>
              <a:rPr lang="en-US" sz="3200" dirty="0" err="1"/>
              <a:t>get_meta</a:t>
            </a:r>
            <a:r>
              <a:rPr lang="en-US" sz="3200" dirty="0"/>
              <a:t>(</a:t>
            </a:r>
            <a:r>
              <a:rPr lang="en-US" sz="3200" dirty="0" err="1"/>
              <a:t>post_url</a:t>
            </a:r>
            <a:r>
              <a:rPr lang="en-US" sz="3200" dirty="0"/>
              <a:t>)</a:t>
            </a:r>
          </a:p>
          <a:p>
            <a:pPr lvl="0"/>
            <a:r>
              <a:rPr lang="en-US" sz="3200" dirty="0"/>
              <a:t>	</a:t>
            </a:r>
            <a:r>
              <a:rPr lang="en-US" sz="3200" dirty="0" smtClean="0"/>
              <a:t>content</a:t>
            </a:r>
            <a:endParaRPr lang="en-US" sz="3200" dirty="0"/>
          </a:p>
          <a:p>
            <a:pPr lvl="0"/>
            <a:r>
              <a:rPr lang="en-US" sz="3200" dirty="0" smtClean="0">
                <a:solidFill>
                  <a:srgbClr val="C273D9"/>
                </a:solidFill>
              </a:rPr>
              <a:t>end</a:t>
            </a:r>
            <a:endParaRPr lang="en-US" sz="3200" dirty="0">
              <a:solidFill>
                <a:srgbClr val="C273D9"/>
              </a:solidFill>
            </a:endParaRP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9" y="1201854"/>
            <a:ext cx="20858182" cy="1098895"/>
          </a:xfrm>
        </p:spPr>
        <p:txBody>
          <a:bodyPr wrap="square">
            <a:normAutofit/>
          </a:bodyPr>
          <a:lstStyle>
            <a:lvl1pPr marL="0" indent="0">
              <a:buNone/>
              <a:defRPr sz="6300" baseline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476250" indent="0">
              <a:buNone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52500" indent="0">
              <a:buNone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0">
              <a:buNone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05000" indent="0">
              <a:buNone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609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4320" userDrawn="1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  <p15:guide id="6" orient="horz" pos="691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2713705"/>
            <a:ext cx="20828686" cy="1356852"/>
          </a:xfrm>
        </p:spPr>
        <p:txBody>
          <a:bodyPr wrap="square">
            <a:normAutofit/>
          </a:bodyPr>
          <a:lstStyle>
            <a:lvl1pPr marL="0" indent="0">
              <a:buNone/>
              <a:defRPr sz="8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pic>
        <p:nvPicPr>
          <p:cNvPr id="19" name="Picture 18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1474839"/>
            <a:ext cx="20858184" cy="801096"/>
          </a:xfrm>
        </p:spPr>
        <p:txBody>
          <a:bodyPr wrap="square" anchor="b" anchorCtr="0">
            <a:noAutofit/>
          </a:bodyPr>
          <a:lstStyle>
            <a:lvl1pPr algn="l"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Edit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157081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8424" userDrawn="1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69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icture_2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sted-image-filtered.jpeg"/>
          <p:cNvPicPr/>
          <p:nvPr userDrawn="1"/>
        </p:nvPicPr>
        <p:blipFill rotWithShape="1">
          <a:blip r:embed="rId2">
            <a:extLst/>
          </a:blip>
          <a:srcRect r="1018" b="4555"/>
          <a:stretch/>
        </p:blipFill>
        <p:spPr>
          <a:xfrm>
            <a:off x="0" y="-77819"/>
            <a:ext cx="24384000" cy="1379381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8000" y="407801"/>
            <a:ext cx="21086211" cy="4657941"/>
          </a:xfrm>
        </p:spPr>
        <p:txBody>
          <a:bodyPr wrap="square" anchor="b" anchorCtr="0">
            <a:normAutofit/>
          </a:bodyPr>
          <a:lstStyle>
            <a:lvl1pPr algn="l">
              <a:defRPr sz="8400" baseline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en-US" dirty="0" smtClean="0"/>
              <a:t>EDIT TITLE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8000" y="5283202"/>
            <a:ext cx="21005800" cy="1040825"/>
          </a:xfrm>
        </p:spPr>
        <p:txBody>
          <a:bodyPr>
            <a:noAutofit/>
          </a:bodyPr>
          <a:lstStyle>
            <a:lvl1pPr marL="0" indent="0">
              <a:buNone/>
              <a:defRPr sz="5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SUBTITLE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778000" y="6541488"/>
            <a:ext cx="18194338" cy="1040825"/>
          </a:xfrm>
        </p:spPr>
        <p:txBody>
          <a:bodyPr>
            <a:noAutofit/>
          </a:bodyPr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DATE</a:t>
            </a:r>
            <a:endParaRPr lang="en-US" dirty="0"/>
          </a:p>
        </p:txBody>
      </p:sp>
      <p:pic>
        <p:nvPicPr>
          <p:cNvPr id="16" name="Picture 15" descr="FT_PinkGreyRev_black and white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210" y="11739716"/>
            <a:ext cx="1182741" cy="16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1608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88">
          <p15:clr>
            <a:srgbClr val="FBAE40"/>
          </p15:clr>
        </p15:guide>
        <p15:guide id="5" pos="15144" userDrawn="1">
          <p15:clr>
            <a:srgbClr val="FBAE40"/>
          </p15:clr>
        </p15:guide>
        <p15:guide id="6" pos="1440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237070"/>
            <a:ext cx="20828687" cy="752204"/>
          </a:xfrm>
        </p:spPr>
        <p:txBody>
          <a:bodyPr wrap="square" anchor="b" anchorCtr="0">
            <a:noAutofit/>
          </a:bodyPr>
          <a:lstStyle>
            <a:lvl1pPr algn="l">
              <a:defRPr sz="4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Edit Section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1238866"/>
            <a:ext cx="20828686" cy="1047134"/>
          </a:xfrm>
        </p:spPr>
        <p:txBody>
          <a:bodyPr wrap="square">
            <a:normAutofit/>
          </a:bodyPr>
          <a:lstStyle>
            <a:lvl1pPr marL="0" indent="0">
              <a:buNone/>
              <a:defRPr sz="63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pic>
        <p:nvPicPr>
          <p:cNvPr id="9" name="Picture 8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23879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8424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691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237070"/>
            <a:ext cx="20828687" cy="752204"/>
          </a:xfrm>
        </p:spPr>
        <p:txBody>
          <a:bodyPr wrap="square" anchor="b" anchorCtr="0">
            <a:noAutofit/>
          </a:bodyPr>
          <a:lstStyle>
            <a:lvl1pPr algn="l">
              <a:defRPr sz="4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Edit Section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1238866"/>
            <a:ext cx="20828686" cy="1047134"/>
          </a:xfrm>
        </p:spPr>
        <p:txBody>
          <a:bodyPr wrap="square">
            <a:normAutofit/>
          </a:bodyPr>
          <a:lstStyle>
            <a:lvl1pPr marL="0" indent="0">
              <a:buNone/>
              <a:defRPr sz="63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sp>
        <p:nvSpPr>
          <p:cNvPr id="2" name="Oval 1"/>
          <p:cNvSpPr/>
          <p:nvPr userDrawn="1"/>
        </p:nvSpPr>
        <p:spPr>
          <a:xfrm>
            <a:off x="3592461" y="3219022"/>
            <a:ext cx="9144000" cy="9144000"/>
          </a:xfrm>
          <a:prstGeom prst="ellipse">
            <a:avLst/>
          </a:prstGeom>
          <a:solidFill>
            <a:srgbClr val="FDD6B9">
              <a:alpha val="25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11649997" y="3219022"/>
            <a:ext cx="9144000" cy="9144000"/>
          </a:xfrm>
          <a:prstGeom prst="ellipse">
            <a:avLst/>
          </a:prstGeom>
          <a:solidFill>
            <a:srgbClr val="FDD6B9">
              <a:alpha val="25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0" name="Picture 19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26181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8424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691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GRAPHS">
    <p:bg>
      <p:bgPr>
        <a:solidFill>
          <a:srgbClr val="FEE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1238866"/>
            <a:ext cx="20828686" cy="1047134"/>
          </a:xfrm>
        </p:spPr>
        <p:txBody>
          <a:bodyPr wrap="square">
            <a:normAutofit/>
          </a:bodyPr>
          <a:lstStyle>
            <a:lvl1pPr marL="0" indent="0">
              <a:buNone/>
              <a:defRPr sz="63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46805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S AND GRAPHS">
    <p:bg>
      <p:bgPr>
        <a:solidFill>
          <a:srgbClr val="FEE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1238866"/>
            <a:ext cx="20828686" cy="1047134"/>
          </a:xfrm>
        </p:spPr>
        <p:txBody>
          <a:bodyPr wrap="square">
            <a:normAutofit/>
          </a:bodyPr>
          <a:lstStyle>
            <a:lvl1pPr marL="0" indent="0">
              <a:buNone/>
              <a:defRPr sz="63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58708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5612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8400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64">
          <p15:clr>
            <a:srgbClr val="FBAE40"/>
          </p15:clr>
        </p15:guide>
        <p15:guide id="5" pos="13680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6912">
          <p15:clr>
            <a:srgbClr val="FBAE40"/>
          </p15:clr>
        </p15:guide>
        <p15:guide id="8" orient="horz" pos="7392">
          <p15:clr>
            <a:srgbClr val="FBAE40"/>
          </p15:clr>
        </p15:guide>
        <p15:guide id="9" pos="14400">
          <p15:clr>
            <a:srgbClr val="FBAE40"/>
          </p15:clr>
        </p15:guide>
        <p15:guide id="10" pos="1514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79823"/>
            <a:ext cx="20878800" cy="8156354"/>
          </a:xfrm>
          <a:prstGeom prst="rect">
            <a:avLst/>
          </a:prstGeom>
        </p:spPr>
      </p:pic>
      <p:pic>
        <p:nvPicPr>
          <p:cNvPr id="5" name="Picture 4" descr="FT_PinkGreyRev_grey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5470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 xmlns="">
        <p15:guide id="1" pos="1104" userDrawn="1">
          <p15:clr>
            <a:srgbClr val="FBAE40"/>
          </p15:clr>
        </p15:guide>
        <p15:guide id="2" pos="1425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79823"/>
            <a:ext cx="20878800" cy="8156354"/>
          </a:xfrm>
          <a:prstGeom prst="rect">
            <a:avLst/>
          </a:prstGeom>
        </p:spPr>
      </p:pic>
      <p:sp>
        <p:nvSpPr>
          <p:cNvPr id="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784131" y="11748349"/>
            <a:ext cx="20847269" cy="1040825"/>
          </a:xfrm>
        </p:spPr>
        <p:txBody>
          <a:bodyPr>
            <a:noAutofit/>
          </a:bodyPr>
          <a:lstStyle>
            <a:lvl1pPr marL="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Contact Details</a:t>
            </a:r>
            <a:endParaRPr lang="en-US" dirty="0"/>
          </a:p>
        </p:txBody>
      </p:sp>
      <p:pic>
        <p:nvPicPr>
          <p:cNvPr id="5" name="Picture 4" descr="FT_PinkGreyRev_grey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1328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 xmlns="">
        <p15:guide id="1" pos="11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1474839"/>
            <a:ext cx="20881044" cy="801096"/>
          </a:xfrm>
        </p:spPr>
        <p:txBody>
          <a:bodyPr wrap="square" anchor="b" anchorCtr="0">
            <a:noAutofit/>
          </a:bodyPr>
          <a:lstStyle>
            <a:lvl1pPr algn="l"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2713705"/>
            <a:ext cx="20853400" cy="1356852"/>
          </a:xfrm>
        </p:spPr>
        <p:txBody>
          <a:bodyPr wrap="square">
            <a:normAutofit/>
          </a:bodyPr>
          <a:lstStyle>
            <a:lvl1pPr marL="0" indent="0">
              <a:buNone/>
              <a:defRPr sz="8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AGENDA TITLE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91840" y="4614465"/>
            <a:ext cx="19362420" cy="8056506"/>
          </a:xfrm>
        </p:spPr>
        <p:txBody>
          <a:bodyPr anchor="t" anchorCtr="0">
            <a:noAutofit/>
          </a:bodyPr>
          <a:lstStyle>
            <a:lvl1pPr marL="0" marR="0" indent="0" defTabSz="825500" eaLnBrk="1" fontAlgn="auto" latinLnBrk="0" hangingPunct="1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Point of Discussion (Delete Unnecessary Circles)</a:t>
            </a:r>
          </a:p>
          <a:p>
            <a:pPr lvl="0"/>
            <a:r>
              <a:rPr lang="en-US" dirty="0" smtClean="0"/>
              <a:t>Point of Discussion</a:t>
            </a:r>
          </a:p>
          <a:p>
            <a:pPr lvl="0"/>
            <a:r>
              <a:rPr lang="en-US" dirty="0" smtClean="0"/>
              <a:t>Point of Discussion</a:t>
            </a:r>
          </a:p>
          <a:p>
            <a:pPr lvl="0"/>
            <a:r>
              <a:rPr lang="en-US" dirty="0" smtClean="0"/>
              <a:t>Point of Discussion</a:t>
            </a:r>
          </a:p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smtClean="0"/>
              <a:t>Point of Discussion</a:t>
            </a:r>
          </a:p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smtClean="0"/>
              <a:t>Point of Discussion</a:t>
            </a:r>
          </a:p>
          <a:p>
            <a:pPr lvl="0"/>
            <a:endParaRPr lang="en-US" dirty="0" smtClean="0"/>
          </a:p>
        </p:txBody>
      </p:sp>
      <p:pic>
        <p:nvPicPr>
          <p:cNvPr id="18" name="Picture 17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6" name="Oval 5"/>
          <p:cNvSpPr/>
          <p:nvPr userDrawn="1"/>
        </p:nvSpPr>
        <p:spPr>
          <a:xfrm>
            <a:off x="1771718" y="4417324"/>
            <a:ext cx="1097280" cy="1096407"/>
          </a:xfrm>
          <a:prstGeom prst="ellipse">
            <a:avLst/>
          </a:prstGeom>
          <a:solidFill>
            <a:srgbClr val="FDD6B9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  <a:sym typeface="Helvetica Light"/>
              </a:rPr>
              <a:t>1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49642538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 userDrawn="1">
          <p15:clr>
            <a:srgbClr val="FBAE40"/>
          </p15:clr>
        </p15:guide>
        <p15:guide id="5" pos="142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2713705"/>
            <a:ext cx="20853400" cy="1356852"/>
          </a:xfrm>
        </p:spPr>
        <p:txBody>
          <a:bodyPr wrap="square">
            <a:normAutofit/>
          </a:bodyPr>
          <a:lstStyle>
            <a:lvl1pPr marL="0" indent="0">
              <a:buNone/>
              <a:defRPr sz="8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AGENDA TITLE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291840" y="4614465"/>
            <a:ext cx="8484802" cy="8056506"/>
          </a:xfrm>
        </p:spPr>
        <p:txBody>
          <a:bodyPr anchor="t" anchorCtr="0">
            <a:noAutofit/>
          </a:bodyPr>
          <a:lstStyle>
            <a:lvl1pPr marL="0" marR="0" indent="0" defTabSz="825500" eaLnBrk="1" fontAlgn="auto" latinLnBrk="0" hangingPunct="1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Point of Discussion </a:t>
            </a:r>
          </a:p>
          <a:p>
            <a:pPr lvl="0"/>
            <a:r>
              <a:rPr lang="en-US" dirty="0" smtClean="0"/>
              <a:t>Point of Discussion</a:t>
            </a:r>
          </a:p>
          <a:p>
            <a:pPr lvl="0"/>
            <a:r>
              <a:rPr lang="en-US" dirty="0" smtClean="0"/>
              <a:t>Point of Discussion</a:t>
            </a:r>
          </a:p>
          <a:p>
            <a:pPr lvl="0"/>
            <a:r>
              <a:rPr lang="en-US" dirty="0" smtClean="0"/>
              <a:t>Point of Discussion</a:t>
            </a:r>
          </a:p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smtClean="0"/>
              <a:t>Point of Discussion</a:t>
            </a:r>
          </a:p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smtClean="0"/>
              <a:t>Point of Discussion</a:t>
            </a:r>
          </a:p>
          <a:p>
            <a:pPr lvl="0"/>
            <a:endParaRPr lang="en-US" dirty="0" smtClean="0"/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3712122" y="4614465"/>
            <a:ext cx="8942138" cy="8056506"/>
          </a:xfrm>
        </p:spPr>
        <p:txBody>
          <a:bodyPr anchor="t" anchorCtr="0">
            <a:noAutofit/>
          </a:bodyPr>
          <a:lstStyle>
            <a:lvl1pPr marL="0" marR="0" indent="0" defTabSz="825500" eaLnBrk="1" fontAlgn="auto" latinLnBrk="0" hangingPunct="1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Point of Discussion</a:t>
            </a:r>
          </a:p>
          <a:p>
            <a:pPr lvl="0"/>
            <a:r>
              <a:rPr lang="en-US" dirty="0" smtClean="0"/>
              <a:t>Point of Discussion</a:t>
            </a:r>
          </a:p>
          <a:p>
            <a:pPr lvl="0"/>
            <a:r>
              <a:rPr lang="en-US" dirty="0" smtClean="0"/>
              <a:t>Point of Discussion</a:t>
            </a:r>
          </a:p>
          <a:p>
            <a:pPr lvl="0"/>
            <a:r>
              <a:rPr lang="en-US" dirty="0" smtClean="0"/>
              <a:t>Point of Discussion</a:t>
            </a:r>
          </a:p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smtClean="0"/>
              <a:t>Point of Discussion</a:t>
            </a:r>
          </a:p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smtClean="0"/>
              <a:t>Point of Discussion</a:t>
            </a:r>
          </a:p>
          <a:p>
            <a:pPr lvl="0"/>
            <a:endParaRPr lang="en-US" dirty="0" smtClean="0"/>
          </a:p>
        </p:txBody>
      </p:sp>
      <p:pic>
        <p:nvPicPr>
          <p:cNvPr id="25" name="Picture 24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1474839"/>
            <a:ext cx="20881044" cy="801096"/>
          </a:xfrm>
        </p:spPr>
        <p:txBody>
          <a:bodyPr wrap="square" anchor="b" anchorCtr="0">
            <a:noAutofit/>
          </a:bodyPr>
          <a:lstStyle>
            <a:lvl1pPr algn="l"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1771718" y="4417324"/>
            <a:ext cx="1097280" cy="1096407"/>
          </a:xfrm>
          <a:prstGeom prst="ellipse">
            <a:avLst/>
          </a:prstGeom>
          <a:solidFill>
            <a:srgbClr val="FDD6B9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  <a:sym typeface="Helvetica Light"/>
              </a:rPr>
              <a:t>1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4517759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sted-image-small-filtered.jpeg"/>
          <p:cNvPicPr/>
          <p:nvPr userDrawn="1"/>
        </p:nvPicPr>
        <p:blipFill rotWithShape="1">
          <a:blip r:embed="rId2">
            <a:extLst/>
          </a:blip>
          <a:srcRect t="5585" b="7668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0014" y="3333135"/>
            <a:ext cx="20853400" cy="3294140"/>
          </a:xfrm>
        </p:spPr>
        <p:txBody>
          <a:bodyPr wrap="square" anchor="b" anchorCtr="0">
            <a:normAutofit/>
          </a:bodyPr>
          <a:lstStyle>
            <a:lvl1pPr algn="ctr">
              <a:defRPr sz="8400" baseline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en-US" dirty="0" smtClean="0"/>
              <a:t>EDIT TITLE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90014" y="7010555"/>
            <a:ext cx="20853400" cy="472916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5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Subtitle</a:t>
            </a:r>
            <a:endParaRPr lang="en-US" dirty="0"/>
          </a:p>
        </p:txBody>
      </p:sp>
      <p:pic>
        <p:nvPicPr>
          <p:cNvPr id="7" name="Picture 6" descr="FT_PinkGreyRev_black and white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210" y="11739716"/>
            <a:ext cx="1182741" cy="16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09897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14256" userDrawn="1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88">
          <p15:clr>
            <a:srgbClr val="FBAE40"/>
          </p15:clr>
        </p15:guide>
        <p15:guide id="5" pos="76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1474839"/>
            <a:ext cx="20858184" cy="801096"/>
          </a:xfrm>
        </p:spPr>
        <p:txBody>
          <a:bodyPr wrap="square" anchor="b" anchorCtr="0">
            <a:noAutofit/>
          </a:bodyPr>
          <a:lstStyle>
            <a:lvl1pPr algn="l"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Edit Section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6" y="2713705"/>
            <a:ext cx="20858183" cy="1356852"/>
          </a:xfrm>
        </p:spPr>
        <p:txBody>
          <a:bodyPr wrap="square">
            <a:normAutofit/>
          </a:bodyPr>
          <a:lstStyle>
            <a:lvl1pPr marL="0" indent="0">
              <a:buNone/>
              <a:defRPr sz="8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pic>
        <p:nvPicPr>
          <p:cNvPr id="24" name="Picture 23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1773216" y="4546427"/>
            <a:ext cx="4971613" cy="3543300"/>
          </a:xfrm>
          <a:solidFill>
            <a:srgbClr val="FDD6B9"/>
          </a:solidFill>
        </p:spPr>
        <p:txBody>
          <a:bodyPr lIns="274320" tIns="274320" rIns="274320" bIns="274320"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information points</a:t>
            </a: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045590" y="4564314"/>
            <a:ext cx="4971613" cy="3543300"/>
          </a:xfrm>
          <a:solidFill>
            <a:srgbClr val="FEE0CA"/>
          </a:solidFill>
        </p:spPr>
        <p:txBody>
          <a:bodyPr lIns="274320" tIns="274320" rIns="274320" bIns="274320"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information points</a:t>
            </a:r>
          </a:p>
        </p:txBody>
      </p:sp>
      <p:sp>
        <p:nvSpPr>
          <p:cNvPr id="26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12378193" y="4564314"/>
            <a:ext cx="4971613" cy="3543300"/>
          </a:xfrm>
          <a:solidFill>
            <a:srgbClr val="FEE7D6"/>
          </a:solidFill>
        </p:spPr>
        <p:txBody>
          <a:bodyPr lIns="274320" tIns="274320" rIns="274320" bIns="274320"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information points</a:t>
            </a:r>
          </a:p>
        </p:txBody>
      </p:sp>
      <p:sp>
        <p:nvSpPr>
          <p:cNvPr id="27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17710796" y="4564314"/>
            <a:ext cx="4971613" cy="3543300"/>
          </a:xfrm>
          <a:solidFill>
            <a:srgbClr val="FEEEE2"/>
          </a:solidFill>
        </p:spPr>
        <p:txBody>
          <a:bodyPr lIns="274320" tIns="274320" rIns="274320" bIns="274320"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information points</a:t>
            </a:r>
          </a:p>
        </p:txBody>
      </p:sp>
    </p:spTree>
    <p:extLst>
      <p:ext uri="{BB962C8B-B14F-4D97-AF65-F5344CB8AC3E}">
        <p14:creationId xmlns:p14="http://schemas.microsoft.com/office/powerpoint/2010/main" val="2135284049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2713705"/>
            <a:ext cx="20853400" cy="1356852"/>
          </a:xfrm>
        </p:spPr>
        <p:txBody>
          <a:bodyPr wrap="square">
            <a:normAutofit/>
          </a:bodyPr>
          <a:lstStyle>
            <a:lvl1pPr marL="0" indent="0">
              <a:buNone/>
              <a:defRPr sz="8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773217" y="6376587"/>
            <a:ext cx="20853400" cy="6501213"/>
          </a:xfrm>
        </p:spPr>
        <p:txBody>
          <a:bodyPr lIns="274320" anchor="t" anchorCtr="0">
            <a:noAutofit/>
          </a:bodyPr>
          <a:lstStyle>
            <a:lvl1pPr marL="0" indent="0">
              <a:spcBef>
                <a:spcPts val="2400"/>
              </a:spcBef>
              <a:buNone/>
              <a:defRPr sz="4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algn="l">
              <a:defRPr sz="1800"/>
            </a:pP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Edit text</a:t>
            </a:r>
          </a:p>
        </p:txBody>
      </p:sp>
      <p:pic>
        <p:nvPicPr>
          <p:cNvPr id="19" name="Picture 18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1474839"/>
            <a:ext cx="20858184" cy="801096"/>
          </a:xfrm>
        </p:spPr>
        <p:txBody>
          <a:bodyPr wrap="square" anchor="b" anchorCtr="0">
            <a:noAutofit/>
          </a:bodyPr>
          <a:lstStyle>
            <a:lvl1pPr algn="l"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Edit Section</a:t>
            </a:r>
            <a:endParaRPr lang="en-US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1773216" y="4546427"/>
            <a:ext cx="20858184" cy="1397173"/>
          </a:xfrm>
          <a:solidFill>
            <a:srgbClr val="FDD6B9"/>
          </a:solidFill>
        </p:spPr>
        <p:txBody>
          <a:bodyPr wrap="square" lIns="274320" tIns="274320" rIns="274320" bIns="274320">
            <a:normAutofit/>
          </a:bodyPr>
          <a:lstStyle>
            <a:lvl1pPr marL="0" indent="0">
              <a:buNone/>
              <a:defRPr sz="44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key summary of text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58814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237070"/>
            <a:ext cx="20828687" cy="752204"/>
          </a:xfrm>
        </p:spPr>
        <p:txBody>
          <a:bodyPr wrap="square" anchor="b" anchorCtr="0">
            <a:noAutofit/>
          </a:bodyPr>
          <a:lstStyle>
            <a:lvl1pPr algn="l">
              <a:defRPr sz="4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Edit Section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1238866"/>
            <a:ext cx="20828686" cy="1047134"/>
          </a:xfrm>
        </p:spPr>
        <p:txBody>
          <a:bodyPr wrap="square">
            <a:normAutofit/>
          </a:bodyPr>
          <a:lstStyle>
            <a:lvl1pPr marL="0" indent="0">
              <a:buNone/>
              <a:defRPr sz="63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62749" y="4831847"/>
            <a:ext cx="8917858" cy="7839124"/>
          </a:xfrm>
        </p:spPr>
        <p:txBody>
          <a:bodyPr anchor="t" anchorCtr="0">
            <a:noAutofit/>
          </a:bodyPr>
          <a:lstStyle>
            <a:lvl1pPr marL="0" marR="0" indent="0" algn="ctr" defTabSz="825500" eaLnBrk="1" fontAlgn="auto" latinLnBrk="0" hangingPunct="1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2445487" y="4865552"/>
            <a:ext cx="8917858" cy="7839124"/>
          </a:xfrm>
        </p:spPr>
        <p:txBody>
          <a:bodyPr anchor="t" anchorCtr="0">
            <a:noAutofit/>
          </a:bodyPr>
          <a:lstStyle>
            <a:lvl1pPr marL="0" marR="0" indent="0" algn="ctr" defTabSz="825500" eaLnBrk="1" fontAlgn="auto" latinLnBrk="0" hangingPunct="1">
              <a:lnSpc>
                <a:spcPct val="100000"/>
              </a:lnSpc>
              <a:spcBef>
                <a:spcPts val="64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text</a:t>
            </a:r>
          </a:p>
        </p:txBody>
      </p:sp>
      <p:pic>
        <p:nvPicPr>
          <p:cNvPr id="15" name="Picture 14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17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3100850" y="3098864"/>
            <a:ext cx="8917858" cy="1397173"/>
          </a:xfrm>
          <a:solidFill>
            <a:srgbClr val="FDD6B9"/>
          </a:solidFill>
        </p:spPr>
        <p:txBody>
          <a:bodyPr wrap="square" lIns="274320" tIns="274320" rIns="274320" bIns="274320" anchor="ctr" anchorCtr="1">
            <a:normAutofit/>
          </a:bodyPr>
          <a:lstStyle>
            <a:lvl1pPr marL="0" indent="0" algn="ctr">
              <a:buNone/>
              <a:defRPr sz="44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text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12445487" y="3098863"/>
            <a:ext cx="8917858" cy="1397173"/>
          </a:xfrm>
          <a:solidFill>
            <a:srgbClr val="FDD6B9"/>
          </a:solidFill>
        </p:spPr>
        <p:txBody>
          <a:bodyPr wrap="square" lIns="274320" tIns="274320" rIns="274320" bIns="274320" anchor="ctr" anchorCtr="1">
            <a:normAutofit/>
          </a:bodyPr>
          <a:lstStyle>
            <a:lvl1pPr marL="0" indent="0" algn="ctr">
              <a:buNone/>
              <a:defRPr sz="4400" baseline="0"/>
            </a:lvl1pPr>
          </a:lstStyle>
          <a:p>
            <a:pPr lvl="0"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Edit text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6733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8424">
          <p15:clr>
            <a:srgbClr val="FBAE40"/>
          </p15:clr>
        </p15:guide>
        <p15:guide id="2" pos="7680">
          <p15:clr>
            <a:srgbClr val="FBAE40"/>
          </p15:clr>
        </p15:guide>
        <p15:guide id="3" pos="1104" userDrawn="1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691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73217" y="2713705"/>
            <a:ext cx="20853400" cy="1356852"/>
          </a:xfrm>
        </p:spPr>
        <p:txBody>
          <a:bodyPr wrap="square">
            <a:normAutofit/>
          </a:bodyPr>
          <a:lstStyle>
            <a:lvl1pPr marL="0" indent="0">
              <a:buNone/>
              <a:defRPr sz="8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TITLE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773217" y="8535638"/>
            <a:ext cx="6702993" cy="812458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2400"/>
              </a:spcBef>
              <a:buNone/>
              <a:defRPr sz="4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752600" y="9686758"/>
            <a:ext cx="6723610" cy="1660414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2400"/>
              </a:spcBef>
              <a:buNone/>
              <a:defRPr sz="4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799716" y="9686758"/>
            <a:ext cx="6723610" cy="1660414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2400"/>
              </a:spcBef>
              <a:buNone/>
              <a:defRPr sz="4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15818318" y="9686758"/>
            <a:ext cx="6813082" cy="1660414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2400"/>
              </a:spcBef>
              <a:buNone/>
              <a:defRPr sz="4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8848421" y="8535638"/>
            <a:ext cx="6674906" cy="812458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2400"/>
              </a:spcBef>
              <a:buNone/>
              <a:defRPr sz="4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15818318" y="8535638"/>
            <a:ext cx="6808299" cy="812458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2400"/>
              </a:spcBef>
              <a:buNone/>
              <a:defRPr sz="4400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  <a:lvl2pPr marL="63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40000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24" name="Picture 23" descr="FT_PinkGreyRev_gre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09" y="11739716"/>
            <a:ext cx="1179393" cy="161390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73216" y="1474839"/>
            <a:ext cx="20858184" cy="801096"/>
          </a:xfrm>
        </p:spPr>
        <p:txBody>
          <a:bodyPr wrap="square" anchor="b" anchorCtr="0">
            <a:noAutofit/>
          </a:bodyPr>
          <a:lstStyle>
            <a:lvl1pPr algn="l"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Edit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423931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  <p15:guide id="3" pos="110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pos="142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1233725"/>
            <a:ext cx="23464757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noAutofit/>
          </a:bodyPr>
          <a:lstStyle/>
          <a:p>
            <a:pPr lvl="0">
              <a:defRPr sz="1800"/>
            </a:pPr>
            <a:r>
              <a:rPr lang="en-US" sz="11200" dirty="0" smtClean="0"/>
              <a:t>A LOOK FOR FT PRESENTATIONS</a:t>
            </a:r>
            <a:endParaRPr sz="11200" dirty="0"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200" dirty="0"/>
              <a:t>Body Level One</a:t>
            </a:r>
          </a:p>
          <a:p>
            <a:pPr lvl="1">
              <a:defRPr sz="1800"/>
            </a:pPr>
            <a:r>
              <a:rPr sz="5200" dirty="0"/>
              <a:t>Body Level Two</a:t>
            </a:r>
          </a:p>
          <a:p>
            <a:pPr lvl="2">
              <a:defRPr sz="1800"/>
            </a:pPr>
            <a:r>
              <a:rPr sz="5200" dirty="0"/>
              <a:t>Body Level Three</a:t>
            </a:r>
          </a:p>
          <a:p>
            <a:pPr lvl="3">
              <a:defRPr sz="1800"/>
            </a:pPr>
            <a:r>
              <a:rPr sz="5200" dirty="0"/>
              <a:t>Body Level Four</a:t>
            </a:r>
          </a:p>
          <a:p>
            <a:pPr lvl="4">
              <a:defRPr sz="1800"/>
            </a:pPr>
            <a:r>
              <a:rPr sz="5200" dirty="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4" r:id="rId3"/>
    <p:sldLayoutId id="2147483676" r:id="rId4"/>
    <p:sldLayoutId id="2147483666" r:id="rId5"/>
    <p:sldLayoutId id="2147483667" r:id="rId6"/>
    <p:sldLayoutId id="2147483668" r:id="rId7"/>
    <p:sldLayoutId id="2147483681" r:id="rId8"/>
    <p:sldLayoutId id="2147483682" r:id="rId9"/>
    <p:sldLayoutId id="2147483684" r:id="rId10"/>
    <p:sldLayoutId id="2147483687" r:id="rId11"/>
    <p:sldLayoutId id="2147483688" r:id="rId12"/>
    <p:sldLayoutId id="2147483669" r:id="rId13"/>
    <p:sldLayoutId id="2147483683" r:id="rId14"/>
    <p:sldLayoutId id="2147483670" r:id="rId15"/>
    <p:sldLayoutId id="2147483671" r:id="rId16"/>
    <p:sldLayoutId id="2147483672" r:id="rId17"/>
    <p:sldLayoutId id="2147483686" r:id="rId18"/>
    <p:sldLayoutId id="2147483675" r:id="rId19"/>
    <p:sldLayoutId id="2147483679" r:id="rId20"/>
    <p:sldLayoutId id="2147483680" r:id="rId21"/>
    <p:sldLayoutId id="2147483689" r:id="rId22"/>
    <p:sldLayoutId id="2147483690" r:id="rId23"/>
    <p:sldLayoutId id="2147483691" r:id="rId24"/>
    <p:sldLayoutId id="2147483692" r:id="rId25"/>
    <p:sldLayoutId id="2147483693" r:id="rId26"/>
  </p:sldLayoutIdLst>
  <p:transition spd="med"/>
  <p:txStyles>
    <p:titleStyle>
      <a:lvl1pPr algn="l" defTabSz="825500">
        <a:defRPr sz="9300">
          <a:latin typeface="Arial" panose="020B0604020202020204" pitchFamily="34" charset="0"/>
          <a:ea typeface="+mn-ea"/>
          <a:cs typeface="Arial" panose="020B0604020202020204" pitchFamily="34" charset="0"/>
          <a:sym typeface="Helvetica Light"/>
        </a:defRPr>
      </a:lvl1pPr>
      <a:lvl2pPr indent="228600" algn="ctr" defTabSz="825500">
        <a:defRPr sz="11200"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1200"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1200"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1200"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1200"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1200"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1200"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1200">
          <a:latin typeface="+mn-lt"/>
          <a:ea typeface="+mn-ea"/>
          <a:cs typeface="+mn-cs"/>
          <a:sym typeface="Helvetica Light"/>
        </a:defRPr>
      </a:lvl9pPr>
    </p:titleStyle>
    <p:bodyStyle>
      <a:lvl1pPr marL="635000" indent="-635000" defTabSz="825500">
        <a:spcBef>
          <a:spcPts val="5900"/>
        </a:spcBef>
        <a:buClr>
          <a:srgbClr val="FDD6B9"/>
        </a:buClr>
        <a:buSzPct val="100000"/>
        <a:buChar char="•"/>
        <a:defRPr sz="4400">
          <a:latin typeface="Arial" panose="020B0604020202020204" pitchFamily="34" charset="0"/>
          <a:ea typeface="+mn-ea"/>
          <a:cs typeface="Arial" panose="020B0604020202020204" pitchFamily="34" charset="0"/>
          <a:sym typeface="Helvetica Light"/>
        </a:defRPr>
      </a:lvl1pPr>
      <a:lvl2pPr marL="1270000" indent="-635000" defTabSz="825500">
        <a:spcBef>
          <a:spcPts val="5900"/>
        </a:spcBef>
        <a:buClr>
          <a:srgbClr val="FDD6B9"/>
        </a:buClr>
        <a:buSzPct val="100000"/>
        <a:buChar char="•"/>
        <a:defRPr sz="4400">
          <a:latin typeface="Arial" panose="020B0604020202020204" pitchFamily="34" charset="0"/>
          <a:ea typeface="+mn-ea"/>
          <a:cs typeface="Arial" panose="020B0604020202020204" pitchFamily="34" charset="0"/>
          <a:sym typeface="Helvetica Light"/>
        </a:defRPr>
      </a:lvl2pPr>
      <a:lvl3pPr marL="1905000" indent="-635000" defTabSz="825500">
        <a:spcBef>
          <a:spcPts val="5900"/>
        </a:spcBef>
        <a:buClr>
          <a:srgbClr val="FDD6B9"/>
        </a:buClr>
        <a:buSzPct val="100000"/>
        <a:buChar char="•"/>
        <a:defRPr sz="4400">
          <a:latin typeface="Arial" panose="020B0604020202020204" pitchFamily="34" charset="0"/>
          <a:ea typeface="+mn-ea"/>
          <a:cs typeface="Arial" panose="020B0604020202020204" pitchFamily="34" charset="0"/>
          <a:sym typeface="Helvetica Light"/>
        </a:defRPr>
      </a:lvl3pPr>
      <a:lvl4pPr marL="2540000" indent="-635000" defTabSz="825500">
        <a:spcBef>
          <a:spcPts val="5900"/>
        </a:spcBef>
        <a:buClr>
          <a:srgbClr val="FDD6B9"/>
        </a:buClr>
        <a:buSzPct val="100000"/>
        <a:buChar char="•"/>
        <a:defRPr sz="4400">
          <a:latin typeface="Arial" panose="020B0604020202020204" pitchFamily="34" charset="0"/>
          <a:ea typeface="+mn-ea"/>
          <a:cs typeface="Arial" panose="020B0604020202020204" pitchFamily="34" charset="0"/>
          <a:sym typeface="Helvetica Light"/>
        </a:defRPr>
      </a:lvl4pPr>
      <a:lvl5pPr marL="3175000" indent="-635000" defTabSz="825500">
        <a:spcBef>
          <a:spcPts val="5900"/>
        </a:spcBef>
        <a:buClr>
          <a:srgbClr val="FDD6B9"/>
        </a:buClr>
        <a:buSzPct val="100000"/>
        <a:buChar char="•"/>
        <a:defRPr sz="4400">
          <a:latin typeface="Arial" panose="020B0604020202020204" pitchFamily="34" charset="0"/>
          <a:ea typeface="+mn-ea"/>
          <a:cs typeface="Arial" panose="020B0604020202020204" pitchFamily="34" charset="0"/>
          <a:sym typeface="Helvetica Light"/>
        </a:defRPr>
      </a:lvl5pPr>
      <a:lvl6pPr marL="381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6pPr>
      <a:lvl7pPr marL="444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7pPr>
      <a:lvl8pPr marL="508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8pPr>
      <a:lvl9pPr marL="571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Transforming a Media </a:t>
            </a:r>
            <a:r>
              <a:rPr lang="en-US" dirty="0" err="1" smtClean="0"/>
              <a:t>Organisation</a:t>
            </a:r>
            <a:r>
              <a:rPr lang="en-US" dirty="0" smtClean="0"/>
              <a:t> with Big 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Robin Goad, Head of Customer Analytics, Financial Times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March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605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Measuring Reader Engagement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607123" y="4652862"/>
            <a:ext cx="9831187" cy="1117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127000" algn="l" rtl="0">
              <a:spcBef>
                <a:spcPts val="600"/>
              </a:spcBef>
              <a:spcAft>
                <a:spcPts val="0"/>
              </a:spcAft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We look at reader behaviour over the last 90 days:</a:t>
            </a:r>
          </a:p>
          <a:p>
            <a:pPr marL="304800" indent="-127000" algn="l" rtl="0">
              <a:spcBef>
                <a:spcPts val="600"/>
              </a:spcBef>
              <a:spcAft>
                <a:spcPts val="0"/>
              </a:spcAft>
            </a:pPr>
            <a:endParaRPr lang="en-GB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863600" indent="-68580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6000" b="1" u="sng" dirty="0" err="1" smtClean="0">
                <a:solidFill>
                  <a:srgbClr val="4F81BD"/>
                </a:solidFill>
                <a:latin typeface="Arial" panose="020B0604020202020204" pitchFamily="34" charset="0"/>
              </a:rPr>
              <a:t>R</a:t>
            </a:r>
            <a:r>
              <a:rPr lang="en-GB" u="sng" dirty="0" err="1" smtClean="0">
                <a:solidFill>
                  <a:srgbClr val="4F81BD"/>
                </a:solidFill>
                <a:latin typeface="Arial" panose="020B0604020202020204" pitchFamily="34" charset="0"/>
              </a:rPr>
              <a:t>ecency</a:t>
            </a:r>
            <a:r>
              <a:rPr lang="en-GB" dirty="0">
                <a:solidFill>
                  <a:srgbClr val="4F81BD"/>
                </a:solidFill>
                <a:latin typeface="Arial" panose="020B0604020202020204" pitchFamily="34" charset="0"/>
              </a:rPr>
              <a:t> </a:t>
            </a:r>
            <a:r>
              <a:rPr lang="en-GB" dirty="0" smtClean="0">
                <a:solidFill>
                  <a:srgbClr val="4F81BD"/>
                </a:solidFill>
                <a:latin typeface="Arial" panose="020B0604020202020204" pitchFamily="34" charset="0"/>
              </a:rPr>
              <a:t>– when did they last 					visit?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GB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863600" indent="-68580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6000" b="1" u="sng" dirty="0" smtClean="0">
                <a:solidFill>
                  <a:srgbClr val="FCCDAD"/>
                </a:solidFill>
                <a:latin typeface="Arial" panose="020B0604020202020204" pitchFamily="34" charset="0"/>
              </a:rPr>
              <a:t>F</a:t>
            </a:r>
            <a:r>
              <a:rPr lang="en-GB" u="sng" dirty="0" smtClean="0">
                <a:solidFill>
                  <a:srgbClr val="FCCDAD"/>
                </a:solidFill>
                <a:latin typeface="Arial" panose="020B0604020202020204" pitchFamily="34" charset="0"/>
              </a:rPr>
              <a:t>requency</a:t>
            </a:r>
            <a:r>
              <a:rPr lang="en-GB" dirty="0" smtClean="0">
                <a:solidFill>
                  <a:srgbClr val="FCCDAD"/>
                </a:solidFill>
                <a:latin typeface="Arial" panose="020B0604020202020204" pitchFamily="34" charset="0"/>
              </a:rPr>
              <a:t> – how often do they 					visit?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863600" indent="-68580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6000" b="1" u="sng" dirty="0" smtClean="0">
                <a:solidFill>
                  <a:srgbClr val="C0504D"/>
                </a:solidFill>
                <a:latin typeface="Arial" panose="020B0604020202020204" pitchFamily="34" charset="0"/>
              </a:rPr>
              <a:t>V</a:t>
            </a:r>
            <a:r>
              <a:rPr lang="en-GB" u="sng" dirty="0" smtClean="0">
                <a:solidFill>
                  <a:srgbClr val="C0504D"/>
                </a:solidFill>
                <a:latin typeface="Arial" panose="020B0604020202020204" pitchFamily="34" charset="0"/>
              </a:rPr>
              <a:t>olume</a:t>
            </a:r>
            <a:r>
              <a:rPr lang="en-GB" dirty="0" smtClean="0">
                <a:solidFill>
                  <a:srgbClr val="C0504D"/>
                </a:solidFill>
                <a:latin typeface="Arial" panose="020B0604020202020204" pitchFamily="34" charset="0"/>
              </a:rPr>
              <a:t> – how many articles 						have they read?</a:t>
            </a: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731313" y="4785862"/>
            <a:ext cx="10911256" cy="6708901"/>
            <a:chOff x="12731313" y="4785862"/>
            <a:chExt cx="10911256" cy="6708901"/>
          </a:xfrm>
        </p:grpSpPr>
        <p:pic>
          <p:nvPicPr>
            <p:cNvPr id="2050" name="Picture 2" descr="https://lh6.googleusercontent.com/BDQO3cG2PRcg2oswpYLg_eF9dgShYTKNJku-66kOaeTkK-h4BEe5KooEaIRflanq3oTu9Y7n-v43WGGj5JX9PUuzoSouapaIphM34-lavF3WL4-QeWIYbs9GGP2uos4jQeGISpc_GQ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7" b="6458"/>
            <a:stretch/>
          </p:blipFill>
          <p:spPr bwMode="auto">
            <a:xfrm>
              <a:off x="13982007" y="4785862"/>
              <a:ext cx="9660562" cy="5538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14198138" y="10723418"/>
              <a:ext cx="8994371" cy="0"/>
            </a:xfrm>
            <a:prstGeom prst="straightConnector1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" name="TextBox 5"/>
            <p:cNvSpPr txBox="1"/>
            <p:nvPr/>
          </p:nvSpPr>
          <p:spPr>
            <a:xfrm>
              <a:off x="17024577" y="10899728"/>
              <a:ext cx="354103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Engagement score</a:t>
              </a:r>
              <a:endPara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3635638" y="4921135"/>
              <a:ext cx="0" cy="5317871"/>
            </a:xfrm>
            <a:prstGeom prst="straightConnector1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2" name="TextBox 11"/>
            <p:cNvSpPr txBox="1"/>
            <p:nvPr/>
          </p:nvSpPr>
          <p:spPr>
            <a:xfrm rot="16200000">
              <a:off x="11440255" y="7261524"/>
              <a:ext cx="3177152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Cancellation rate</a:t>
              </a:r>
              <a:endPara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5943825" y="4835711"/>
              <a:ext cx="6700058" cy="1747996"/>
            </a:xfrm>
            <a:prstGeom prst="round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48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More engaged</a:t>
              </a:r>
              <a:r>
                <a:rPr kumimoji="0" lang="en-GB" sz="4800" b="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readers are less likely to cancel</a:t>
              </a:r>
              <a:endParaRPr kumimoji="0" lang="en-GB" sz="4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61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Segmenting users based on behaviour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2728" b="6363"/>
          <a:stretch/>
        </p:blipFill>
        <p:spPr>
          <a:xfrm>
            <a:off x="1523831" y="4592781"/>
            <a:ext cx="20945232" cy="835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289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 smtClean="0"/>
              <a:t>Personalisation</a:t>
            </a:r>
            <a:r>
              <a:rPr lang="en-US" dirty="0" smtClean="0"/>
              <a:t> via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myFT</a:t>
            </a:r>
            <a:r>
              <a:rPr lang="en-US" dirty="0" smtClean="0"/>
              <a:t> – </a:t>
            </a:r>
            <a:r>
              <a:rPr lang="en-US" dirty="0" err="1" smtClean="0"/>
              <a:t>peronalised</a:t>
            </a:r>
            <a:r>
              <a:rPr lang="en-US" dirty="0" smtClean="0"/>
              <a:t> content on- and off-site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API – feed data to where people need 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Editorial authority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969" t="29192" r="68826" b="36061"/>
          <a:stretch/>
        </p:blipFill>
        <p:spPr>
          <a:xfrm>
            <a:off x="1877127" y="4507302"/>
            <a:ext cx="5770583" cy="5872977"/>
          </a:xfrm>
          <a:prstGeom prst="rect">
            <a:avLst/>
          </a:prstGeom>
        </p:spPr>
      </p:pic>
      <p:pic>
        <p:nvPicPr>
          <p:cNvPr id="4098" name="Picture 2" descr="http://www.multyplus.com/img/a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050" y="4158168"/>
            <a:ext cx="6757289" cy="675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recodetech.files.wordpress.com/2014/09/lionelbarberft.jpg?quality=80&amp;strip=inf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7" r="5322"/>
          <a:stretch/>
        </p:blipFill>
        <p:spPr bwMode="auto">
          <a:xfrm>
            <a:off x="16640015" y="5292436"/>
            <a:ext cx="5667702" cy="462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487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build="p" animBg="1"/>
      <p:bldP spid="6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Data driven innovation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2152856" y="5457336"/>
            <a:ext cx="1943398" cy="1277674"/>
          </a:xfrm>
          <a:prstGeom prst="straightConnector1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9992616" y="5329981"/>
            <a:ext cx="1656184" cy="2"/>
          </a:xfrm>
          <a:prstGeom prst="straightConnector1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263349" y="4667803"/>
            <a:ext cx="10323106" cy="8482968"/>
            <a:chOff x="2504728" y="1124743"/>
            <a:chExt cx="5031256" cy="413441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83" t="25507" r="27180" b="18712"/>
            <a:stretch/>
          </p:blipFill>
          <p:spPr>
            <a:xfrm>
              <a:off x="2504728" y="1124743"/>
              <a:ext cx="5031256" cy="4134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 flipH="1">
              <a:off x="4953000" y="1791286"/>
              <a:ext cx="1943398" cy="1277674"/>
            </a:xfrm>
            <a:prstGeom prst="straightConnector1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792760" y="1663931"/>
              <a:ext cx="1656184" cy="2"/>
            </a:xfrm>
            <a:prstGeom prst="straightConnector1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t="10393" r="36648" b="17972"/>
          <a:stretch/>
        </p:blipFill>
        <p:spPr>
          <a:xfrm>
            <a:off x="12739256" y="4424027"/>
            <a:ext cx="9266379" cy="90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075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do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36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Team and </a:t>
            </a:r>
            <a:r>
              <a:rPr lang="en-US" dirty="0" err="1" smtClean="0"/>
              <a:t>organisational</a:t>
            </a:r>
            <a:r>
              <a:rPr lang="en-US" dirty="0" smtClean="0"/>
              <a:t> structure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7897090" y="4675906"/>
            <a:ext cx="7356762" cy="8208819"/>
            <a:chOff x="7211292" y="4675906"/>
            <a:chExt cx="7356762" cy="8208819"/>
          </a:xfrm>
        </p:grpSpPr>
        <p:sp>
          <p:nvSpPr>
            <p:cNvPr id="6" name="Rounded Rectangle 5"/>
            <p:cNvSpPr/>
            <p:nvPr/>
          </p:nvSpPr>
          <p:spPr>
            <a:xfrm>
              <a:off x="7211292" y="4675906"/>
              <a:ext cx="7356762" cy="820881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30472" y="4967252"/>
              <a:ext cx="5193731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50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Chief Data Officer</a:t>
              </a:r>
              <a:endParaRPr kumimoji="0" lang="en-GB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654640" y="6130633"/>
              <a:ext cx="6269177" cy="357447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02522" y="6360375"/>
              <a:ext cx="2154436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40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Analytics</a:t>
              </a:r>
              <a:endParaRPr kumimoji="0" lang="en-GB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5400000">
              <a:off x="7381691" y="8047495"/>
              <a:ext cx="2388517" cy="65833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Reporting</a:t>
              </a:r>
              <a:endParaRPr kumimoji="0" lang="en-GB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 rot="5400000">
              <a:off x="8607819" y="7794269"/>
              <a:ext cx="2388517" cy="120316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</a:t>
              </a:r>
              <a:endParaRPr lang="en-GB" sz="3200" dirty="0">
                <a:solidFill>
                  <a:srgbClr val="FFFFFF"/>
                </a:solidFill>
              </a:endParaRPr>
            </a:p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Intelligence</a:t>
              </a:r>
              <a:endParaRPr kumimoji="0" lang="en-GB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 rot="5400000">
              <a:off x="10041763" y="7791096"/>
              <a:ext cx="2388517" cy="120316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</a:t>
              </a:r>
              <a:endParaRPr lang="en-GB" sz="3200" dirty="0">
                <a:solidFill>
                  <a:srgbClr val="FFFFFF"/>
                </a:solidFill>
              </a:endParaRPr>
            </a:p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spc="0" normalizeH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Science</a:t>
              </a:r>
              <a:endParaRPr kumimoji="0" lang="en-GB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1475706" y="7828703"/>
              <a:ext cx="2388517" cy="120316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Vertical</a:t>
              </a:r>
            </a:p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3200" dirty="0" smtClean="0">
                  <a:solidFill>
                    <a:srgbClr val="FFFFFF"/>
                  </a:solidFill>
                </a:rPr>
                <a:t>Specialists</a:t>
              </a:r>
              <a:endParaRPr kumimoji="0" lang="en-GB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654640" y="10128716"/>
              <a:ext cx="6269177" cy="7945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4000" b="0" i="0" u="none" strike="noStrike" cap="none" spc="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Campaign Management</a:t>
              </a:r>
              <a:endPara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620002" y="11299426"/>
              <a:ext cx="6269177" cy="7945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4000" b="0" i="0" u="none" strike="noStrike" cap="none" spc="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 Strategy</a:t>
              </a:r>
              <a:endPara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54816" y="4738395"/>
            <a:ext cx="4938077" cy="6202331"/>
            <a:chOff x="1354816" y="4738395"/>
            <a:chExt cx="4938077" cy="6202331"/>
          </a:xfrm>
        </p:grpSpPr>
        <p:sp>
          <p:nvSpPr>
            <p:cNvPr id="17" name="Rounded Rectangle 16"/>
            <p:cNvSpPr/>
            <p:nvPr/>
          </p:nvSpPr>
          <p:spPr>
            <a:xfrm>
              <a:off x="1354816" y="6855728"/>
              <a:ext cx="4938077" cy="7945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4000" b="0" i="0" u="none" strike="noStrike" cap="none" spc="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Technology</a:t>
              </a:r>
              <a:endPara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354816" y="7952546"/>
              <a:ext cx="4938077" cy="7945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4000" b="0" i="0" u="none" strike="noStrike" cap="none" spc="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Product</a:t>
              </a:r>
              <a:endPara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354816" y="9049364"/>
              <a:ext cx="4938077" cy="7945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4000" dirty="0">
                  <a:solidFill>
                    <a:schemeClr val="tx2"/>
                  </a:solidFill>
                </a:rPr>
                <a:t>R</a:t>
              </a:r>
              <a:r>
                <a:rPr lang="en-GB" sz="4000" dirty="0" smtClean="0">
                  <a:solidFill>
                    <a:schemeClr val="tx2"/>
                  </a:solidFill>
                </a:rPr>
                <a:t>esearch</a:t>
              </a:r>
              <a:endPara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354816" y="10146182"/>
              <a:ext cx="4938077" cy="7945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4000" dirty="0" smtClean="0">
                  <a:solidFill>
                    <a:schemeClr val="tx2"/>
                  </a:solidFill>
                </a:rPr>
                <a:t>3</a:t>
              </a:r>
              <a:r>
                <a:rPr lang="en-GB" sz="4000" baseline="30000" dirty="0" smtClean="0">
                  <a:solidFill>
                    <a:schemeClr val="tx2"/>
                  </a:solidFill>
                </a:rPr>
                <a:t>rd</a:t>
              </a:r>
              <a:r>
                <a:rPr lang="en-GB" sz="4000" dirty="0" smtClean="0">
                  <a:solidFill>
                    <a:schemeClr val="tx2"/>
                  </a:solidFill>
                </a:rPr>
                <a:t> parties</a:t>
              </a:r>
              <a:endPara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99068" y="4738395"/>
              <a:ext cx="479382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50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Key supporting functions:</a:t>
              </a:r>
              <a:endParaRPr kumimoji="0" lang="en-GB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344202" y="4738395"/>
            <a:ext cx="6037815" cy="8322077"/>
            <a:chOff x="16344202" y="4738395"/>
            <a:chExt cx="6037815" cy="8322077"/>
          </a:xfrm>
        </p:grpSpPr>
        <p:sp>
          <p:nvSpPr>
            <p:cNvPr id="23" name="TextBox 22"/>
            <p:cNvSpPr txBox="1"/>
            <p:nvPr/>
          </p:nvSpPr>
          <p:spPr>
            <a:xfrm>
              <a:off x="16344202" y="4738395"/>
              <a:ext cx="603781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50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Customers</a:t>
              </a:r>
              <a:r>
                <a:rPr kumimoji="0" lang="en-GB" sz="5000" b="1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of</a:t>
              </a:r>
            </a:p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5000" b="1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 and</a:t>
              </a:r>
              <a:r>
                <a:rPr lang="en-GB" b="1" dirty="0" smtClean="0">
                  <a:solidFill>
                    <a:srgbClr val="000000"/>
                  </a:solidFill>
                </a:rPr>
                <a:t> Analytics</a:t>
              </a:r>
              <a:endParaRPr kumimoji="0" lang="en-GB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6823408" y="6883436"/>
              <a:ext cx="4938077" cy="7945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4000" dirty="0" smtClean="0">
                  <a:solidFill>
                    <a:schemeClr val="tx2"/>
                  </a:solidFill>
                </a:rPr>
                <a:t>B2C and B2B</a:t>
              </a:r>
              <a:endPara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6823408" y="7980254"/>
              <a:ext cx="4938077" cy="7945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4000" b="0" i="0" u="none" strike="noStrike" cap="none" spc="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Editorial</a:t>
              </a:r>
              <a:endPara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6823408" y="9077072"/>
              <a:ext cx="4938077" cy="7945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4000" dirty="0" smtClean="0">
                  <a:solidFill>
                    <a:schemeClr val="tx2"/>
                  </a:solidFill>
                </a:rPr>
                <a:t>Product</a:t>
              </a:r>
              <a:endPara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6823408" y="10173890"/>
              <a:ext cx="4938077" cy="7945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4000" dirty="0" smtClean="0">
                  <a:solidFill>
                    <a:schemeClr val="tx2"/>
                  </a:solidFill>
                </a:rPr>
                <a:t>Finance</a:t>
              </a:r>
              <a:endPara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6871898" y="11219908"/>
              <a:ext cx="4938077" cy="7945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4000" dirty="0" smtClean="0">
                  <a:solidFill>
                    <a:schemeClr val="tx2"/>
                  </a:solidFill>
                </a:rPr>
                <a:t>Advertising</a:t>
              </a:r>
              <a:endPara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6858042" y="12265928"/>
              <a:ext cx="4938077" cy="79454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4000" dirty="0" smtClean="0">
                  <a:solidFill>
                    <a:schemeClr val="tx2"/>
                  </a:solidFill>
                </a:rPr>
                <a:t>Board &amp; Strategy</a:t>
              </a:r>
              <a:endPara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4252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9600" dirty="0" smtClean="0"/>
              <a:t>“T</a:t>
            </a:r>
            <a:r>
              <a:rPr lang="en-GB" sz="9600" dirty="0" smtClean="0"/>
              <a:t>he </a:t>
            </a:r>
            <a:r>
              <a:rPr lang="en-GB" sz="9600" b="1" dirty="0">
                <a:solidFill>
                  <a:srgbClr val="FF0000"/>
                </a:solidFill>
              </a:rPr>
              <a:t>analytics team </a:t>
            </a:r>
            <a:r>
              <a:rPr lang="en-GB" sz="9600" dirty="0"/>
              <a:t>(with support from tech, commercial and third parties) </a:t>
            </a:r>
            <a:r>
              <a:rPr lang="en-GB" sz="9600" dirty="0" smtClean="0"/>
              <a:t>will explore </a:t>
            </a:r>
            <a:r>
              <a:rPr lang="en-GB" sz="9600" dirty="0"/>
              <a:t>ways of finding value as a </a:t>
            </a:r>
            <a:r>
              <a:rPr lang="en-GB" sz="9600" b="1" i="1" dirty="0" smtClean="0">
                <a:solidFill>
                  <a:srgbClr val="FF0000"/>
                </a:solidFill>
              </a:rPr>
              <a:t>prerequisite</a:t>
            </a:r>
            <a:r>
              <a:rPr lang="en-GB" sz="9600" dirty="0" smtClean="0"/>
              <a:t> </a:t>
            </a:r>
            <a:r>
              <a:rPr lang="en-GB" sz="9600" dirty="0"/>
              <a:t>to </a:t>
            </a:r>
            <a:r>
              <a:rPr lang="en-GB" sz="9600" dirty="0" smtClean="0"/>
              <a:t>building </a:t>
            </a:r>
            <a:r>
              <a:rPr lang="en-GB" sz="9600" dirty="0"/>
              <a:t>in new </a:t>
            </a:r>
            <a:r>
              <a:rPr lang="en-GB" sz="9600" dirty="0" smtClean="0"/>
              <a:t>capability</a:t>
            </a:r>
            <a:r>
              <a:rPr lang="en-US" sz="9600" dirty="0" smtClean="0"/>
              <a:t>”</a:t>
            </a:r>
            <a:endParaRPr lang="en-US" sz="9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FT’s “Analytics First” approach to Big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8167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851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are we planning for 2016?</a:t>
            </a:r>
            <a:endParaRPr lang="en-US" dirty="0"/>
          </a:p>
        </p:txBody>
      </p:sp>
      <p:grpSp>
        <p:nvGrpSpPr>
          <p:cNvPr id="5120" name="Group 5119"/>
          <p:cNvGrpSpPr/>
          <p:nvPr/>
        </p:nvGrpSpPr>
        <p:grpSpPr>
          <a:xfrm>
            <a:off x="1049196" y="4555622"/>
            <a:ext cx="6752515" cy="8671408"/>
            <a:chOff x="176358" y="4555622"/>
            <a:chExt cx="6752515" cy="8671408"/>
          </a:xfrm>
        </p:grpSpPr>
        <p:grpSp>
          <p:nvGrpSpPr>
            <p:cNvPr id="4" name="Group 3"/>
            <p:cNvGrpSpPr/>
            <p:nvPr/>
          </p:nvGrpSpPr>
          <p:grpSpPr>
            <a:xfrm>
              <a:off x="176358" y="4555622"/>
              <a:ext cx="6415695" cy="3011596"/>
              <a:chOff x="1797339" y="4944923"/>
              <a:chExt cx="7967447" cy="3740004"/>
            </a:xfrm>
          </p:grpSpPr>
          <p:pic>
            <p:nvPicPr>
              <p:cNvPr id="5122" name="Picture 2" descr="https://lh6.googleusercontent.com/ZOiIr6S_otJyaMKZB4nt_xW-DYLPhTgsmljkcDHSljUguMzgtoJ3TkwGYS-kC-iQkOcHpIJehifJOFFkMR4_3eAVVk_wRyZ0gLDvlmWwLMOV669p_-LphcU0dGOk_O6_Xus9W9qCU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7339" y="5970301"/>
                <a:ext cx="2628900" cy="2714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4" name="Picture 4" descr="http://financesonline.com/uploads/2015/06/chartio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6239" y="6351301"/>
                <a:ext cx="4762500" cy="1952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2122418" y="4944923"/>
                <a:ext cx="7642368" cy="10829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b="0" i="0" u="sng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Data democratisation</a:t>
                </a:r>
                <a:endParaRPr kumimoji="0" lang="en-GB" b="0" i="0" u="sng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62690" y="7684358"/>
              <a:ext cx="6566183" cy="5542672"/>
              <a:chOff x="10619508" y="6370713"/>
              <a:chExt cx="8768334" cy="740156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/>
              <a:srcRect l="13220" t="22661" r="42188" b="21716"/>
              <a:stretch/>
            </p:blipFill>
            <p:spPr>
              <a:xfrm>
                <a:off x="10619508" y="7619977"/>
                <a:ext cx="8768333" cy="615229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/>
              <a:srcRect l="25956" t="10203" r="26099" b="76446"/>
              <a:stretch/>
            </p:blipFill>
            <p:spPr>
              <a:xfrm>
                <a:off x="10619509" y="6370713"/>
                <a:ext cx="8768333" cy="1373473"/>
              </a:xfrm>
              <a:prstGeom prst="rect">
                <a:avLst/>
              </a:prstGeom>
            </p:spPr>
          </p:pic>
        </p:grpSp>
      </p:grpSp>
      <p:grpSp>
        <p:nvGrpSpPr>
          <p:cNvPr id="5127" name="Group 5126"/>
          <p:cNvGrpSpPr/>
          <p:nvPr/>
        </p:nvGrpSpPr>
        <p:grpSpPr>
          <a:xfrm>
            <a:off x="9102440" y="4520983"/>
            <a:ext cx="5481224" cy="4306137"/>
            <a:chOff x="8416640" y="4604111"/>
            <a:chExt cx="5481224" cy="4306137"/>
          </a:xfrm>
        </p:grpSpPr>
        <p:pic>
          <p:nvPicPr>
            <p:cNvPr id="5121" name="Picture 5120"/>
            <p:cNvPicPr>
              <a:picLocks noChangeAspect="1"/>
            </p:cNvPicPr>
            <p:nvPr/>
          </p:nvPicPr>
          <p:blipFill rotWithShape="1">
            <a:blip r:embed="rId6"/>
            <a:srcRect l="23825" t="8280" r="60039" b="86670"/>
            <a:stretch/>
          </p:blipFill>
          <p:spPr>
            <a:xfrm>
              <a:off x="8416640" y="7945245"/>
              <a:ext cx="5481224" cy="965003"/>
            </a:xfrm>
            <a:prstGeom prst="rect">
              <a:avLst/>
            </a:prstGeom>
          </p:spPr>
        </p:pic>
        <p:pic>
          <p:nvPicPr>
            <p:cNvPr id="5126" name="Picture 6" descr="https://s0.wp.com/wp-content/themes/vip/facebook-instantarticles/library/images/screen_fast_mobil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2997" y="5791115"/>
              <a:ext cx="2393838" cy="2043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http://madartlab.com/files/2015/11/Apple-news-logo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8" t="21554" r="36476" b="31755"/>
            <a:stretch/>
          </p:blipFill>
          <p:spPr bwMode="auto">
            <a:xfrm>
              <a:off x="11570299" y="5722565"/>
              <a:ext cx="2161309" cy="2223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8427845" y="4604111"/>
              <a:ext cx="5442195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b="0" i="0" u="sng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Distributed content</a:t>
              </a:r>
              <a:endParaRPr kumimoji="0" lang="en-GB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5125" name="Group 5124"/>
          <p:cNvGrpSpPr/>
          <p:nvPr/>
        </p:nvGrpSpPr>
        <p:grpSpPr>
          <a:xfrm>
            <a:off x="9458809" y="9437911"/>
            <a:ext cx="4765728" cy="3832489"/>
            <a:chOff x="8773011" y="9437911"/>
            <a:chExt cx="4765728" cy="3832489"/>
          </a:xfrm>
        </p:grpSpPr>
        <p:pic>
          <p:nvPicPr>
            <p:cNvPr id="5130" name="Picture 10" descr="https://vwo.com/images/page_ab_testing/x01.png.pagespeed.ic.e1CGe3mpCv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294" y="10508149"/>
              <a:ext cx="4629150" cy="2762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8773011" y="9437911"/>
              <a:ext cx="4765728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b="0" i="0" u="sng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Test,</a:t>
              </a:r>
              <a:r>
                <a:rPr kumimoji="0" lang="en-GB" b="0" i="0" u="sng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test, test…</a:t>
              </a:r>
              <a:endParaRPr kumimoji="0" lang="en-GB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5129" name="TextBox 5128"/>
          <p:cNvSpPr txBox="1"/>
          <p:nvPr/>
        </p:nvSpPr>
        <p:spPr>
          <a:xfrm>
            <a:off x="15687524" y="4574349"/>
            <a:ext cx="8166795" cy="70275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000" b="0" i="0" u="sng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Plus…</a:t>
            </a:r>
          </a:p>
          <a:p>
            <a:pPr marL="685800" marR="0" indent="-68580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 smtClean="0">
                <a:solidFill>
                  <a:srgbClr val="000000"/>
                </a:solidFill>
              </a:rPr>
              <a:t>New data sources</a:t>
            </a:r>
          </a:p>
          <a:p>
            <a:pPr marL="685800" marR="0" indent="-68580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 smtClean="0">
                <a:solidFill>
                  <a:srgbClr val="000000"/>
                </a:solidFill>
              </a:rPr>
              <a:t>Focus on data quality</a:t>
            </a:r>
          </a:p>
          <a:p>
            <a:pPr marL="685800" marR="0" indent="-68580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Answer</a:t>
            </a:r>
            <a:r>
              <a:rPr kumimoji="0" lang="en-GB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questions quicker</a:t>
            </a:r>
          </a:p>
          <a:p>
            <a:pPr marL="685800" marR="0" indent="-68580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aseline="0" dirty="0" smtClean="0">
                <a:solidFill>
                  <a:srgbClr val="000000"/>
                </a:solidFill>
              </a:rPr>
              <a:t>Develop new skills</a:t>
            </a:r>
          </a:p>
          <a:p>
            <a:pPr marL="685800" marR="0" indent="-68580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Grow team</a:t>
            </a:r>
          </a:p>
          <a:p>
            <a:pPr marL="685800" marR="0" indent="-68580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 smtClean="0">
                <a:solidFill>
                  <a:srgbClr val="000000"/>
                </a:solidFill>
              </a:rPr>
              <a:t>More stakeholders</a:t>
            </a:r>
          </a:p>
          <a:p>
            <a:pPr marL="685800" marR="0" indent="-68580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Academic</a:t>
            </a:r>
            <a:r>
              <a:rPr kumimoji="0" lang="en-GB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partnerships</a:t>
            </a:r>
          </a:p>
          <a:p>
            <a:pPr marL="685800" marR="0" indent="-68580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 smtClean="0">
                <a:solidFill>
                  <a:srgbClr val="000000"/>
                </a:solidFill>
              </a:rPr>
              <a:t>More innovation…</a:t>
            </a:r>
            <a:endParaRPr kumimoji="0" lang="en-GB" sz="5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06227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070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 brief history of the FT</a:t>
            </a:r>
          </a:p>
          <a:p>
            <a:r>
              <a:rPr lang="en-US" dirty="0" smtClean="0"/>
              <a:t>What does Big Data mean to the FT?</a:t>
            </a:r>
          </a:p>
          <a:p>
            <a:r>
              <a:rPr lang="en-US" dirty="0" smtClean="0"/>
              <a:t>The benefits of Big Data</a:t>
            </a:r>
          </a:p>
          <a:p>
            <a:r>
              <a:rPr lang="en-US" dirty="0" smtClean="0"/>
              <a:t>How we do it</a:t>
            </a:r>
          </a:p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775460" y="5905310"/>
            <a:ext cx="1097280" cy="1097280"/>
          </a:xfrm>
          <a:prstGeom prst="ellipse">
            <a:avLst/>
          </a:prstGeom>
          <a:solidFill>
            <a:srgbClr val="FDD6B9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  <a:sym typeface="Helvetica Light"/>
              </a:rPr>
              <a:t>2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  <a:sym typeface="Helvetica Light"/>
            </a:endParaRPr>
          </a:p>
        </p:txBody>
      </p:sp>
      <p:sp>
        <p:nvSpPr>
          <p:cNvPr id="6" name="Oval 5"/>
          <p:cNvSpPr/>
          <p:nvPr/>
        </p:nvSpPr>
        <p:spPr>
          <a:xfrm>
            <a:off x="1768098" y="7374610"/>
            <a:ext cx="1097280" cy="1097280"/>
          </a:xfrm>
          <a:prstGeom prst="ellipse">
            <a:avLst/>
          </a:prstGeom>
          <a:solidFill>
            <a:srgbClr val="FDD6B9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  <a:sym typeface="Helvetica Light"/>
              </a:rPr>
              <a:t>3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  <a:sym typeface="Helvetica Ligh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775460" y="8863469"/>
            <a:ext cx="1097280" cy="1054145"/>
          </a:xfrm>
          <a:prstGeom prst="ellipse">
            <a:avLst/>
          </a:prstGeom>
          <a:solidFill>
            <a:srgbClr val="FDD6B9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  <a:sym typeface="Helvetica Light"/>
              </a:rPr>
              <a:t>4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  <a:sym typeface="Helvetica Light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52600" y="10387571"/>
            <a:ext cx="1097280" cy="1054145"/>
          </a:xfrm>
          <a:prstGeom prst="ellipse">
            <a:avLst/>
          </a:prstGeom>
          <a:solidFill>
            <a:srgbClr val="FDD6B9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  <a:sym typeface="Helvetica Light"/>
              </a:rPr>
              <a:t>5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696822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907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the 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403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128 years of innovation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4932" y="4589506"/>
            <a:ext cx="4251095" cy="8399679"/>
            <a:chOff x="164932" y="4589506"/>
            <a:chExt cx="4251095" cy="83996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25152" t="23864" r="61542" b="57348"/>
            <a:stretch/>
          </p:blipFill>
          <p:spPr>
            <a:xfrm>
              <a:off x="173014" y="4589506"/>
              <a:ext cx="4243013" cy="336992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25606" t="30202" r="61780" b="42727"/>
            <a:stretch/>
          </p:blipFill>
          <p:spPr>
            <a:xfrm>
              <a:off x="164932" y="7942005"/>
              <a:ext cx="4180873" cy="504718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745557" y="4384964"/>
            <a:ext cx="4327500" cy="8992264"/>
            <a:chOff x="5745557" y="4384964"/>
            <a:chExt cx="4327500" cy="899226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25418" t="35862" r="61628" b="40905"/>
            <a:stretch/>
          </p:blipFill>
          <p:spPr>
            <a:xfrm>
              <a:off x="5823916" y="4384964"/>
              <a:ext cx="4243827" cy="4281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25418" t="61620" r="61628" b="7774"/>
            <a:stretch/>
          </p:blipFill>
          <p:spPr>
            <a:xfrm>
              <a:off x="5745557" y="7626205"/>
              <a:ext cx="4327500" cy="575102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5026" t="48586" r="49620" b="13839"/>
          <a:stretch/>
        </p:blipFill>
        <p:spPr>
          <a:xfrm>
            <a:off x="11724663" y="4384964"/>
            <a:ext cx="10220938" cy="852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62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Big Data mean to the FT?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394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The data that matters</a:t>
            </a: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591768202"/>
              </p:ext>
            </p:extLst>
          </p:nvPr>
        </p:nvGraphicFramePr>
        <p:xfrm>
          <a:off x="1773216" y="2859578"/>
          <a:ext cx="20405140" cy="11737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228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b="1" dirty="0" smtClean="0">
                <a:solidFill>
                  <a:srgbClr val="C00000"/>
                </a:solidFill>
              </a:rPr>
              <a:t>80% </a:t>
            </a:r>
            <a:r>
              <a:rPr lang="en-US" dirty="0" smtClean="0"/>
              <a:t>of the FT’s revenue would be at risk if we lost our First Party Data”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Internal analysis to determine the value of the FT’s First Party Data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188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benefits of Big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599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 data driven strategy</a:t>
            </a:r>
            <a:endParaRPr lang="en-US" dirty="0"/>
          </a:p>
        </p:txBody>
      </p:sp>
      <p:pic>
        <p:nvPicPr>
          <p:cNvPr id="1026" name="Picture 2" descr="C:\Users\robin.goad\Desktop\triangle strategy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4" r="6352"/>
          <a:stretch/>
        </p:blipFill>
        <p:spPr bwMode="auto">
          <a:xfrm>
            <a:off x="0" y="-15967"/>
            <a:ext cx="24383999" cy="1373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331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Custom 9">
      <a:dk1>
        <a:srgbClr val="000000"/>
      </a:dk1>
      <a:lt1>
        <a:srgbClr val="FFFFFF"/>
      </a:lt1>
      <a:dk2>
        <a:srgbClr val="000000"/>
      </a:dk2>
      <a:lt2>
        <a:srgbClr val="FEEEE2"/>
      </a:lt2>
      <a:accent1>
        <a:srgbClr val="D9E7EF"/>
      </a:accent1>
      <a:accent2>
        <a:srgbClr val="004E6D"/>
      </a:accent2>
      <a:accent3>
        <a:srgbClr val="55A2C7"/>
      </a:accent3>
      <a:accent4>
        <a:srgbClr val="8EB8CD"/>
      </a:accent4>
      <a:accent5>
        <a:srgbClr val="004E6D"/>
      </a:accent5>
      <a:accent6>
        <a:srgbClr val="D9E7EF"/>
      </a:accent6>
      <a:hlink>
        <a:srgbClr val="0C0C0C"/>
      </a:hlink>
      <a:folHlink>
        <a:srgbClr val="7F7F7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FT Template.v4_169_PowerPoint" id="{F771D289-FD8B-4EBA-9F84-C564F2A579FC}" vid="{795E16A7-A08E-4C5D-8836-E10AF58835BD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1627</TotalTime>
  <Words>424</Words>
  <Application>Microsoft Office PowerPoint</Application>
  <PresentationFormat>Custom</PresentationFormat>
  <Paragraphs>106</Paragraphs>
  <Slides>20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White</vt:lpstr>
      <vt:lpstr>Transforming a Media Organisation with Big Data</vt:lpstr>
      <vt:lpstr>PowerPoint Presentation</vt:lpstr>
      <vt:lpstr>A brief history of the FT</vt:lpstr>
      <vt:lpstr>PowerPoint Presentation</vt:lpstr>
      <vt:lpstr>What does Big Data mean to the FT?</vt:lpstr>
      <vt:lpstr>PowerPoint Presentation</vt:lpstr>
      <vt:lpstr>PowerPoint Presentation</vt:lpstr>
      <vt:lpstr>The benefits of Big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we do it</vt:lpstr>
      <vt:lpstr>PowerPoint Presentation</vt:lpstr>
      <vt:lpstr>PowerPoint Presentation</vt:lpstr>
      <vt:lpstr>What’s next?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chrismuller</dc:creator>
  <cp:lastModifiedBy>IT</cp:lastModifiedBy>
  <cp:revision>233</cp:revision>
  <dcterms:modified xsi:type="dcterms:W3CDTF">2016-03-20T20:49:10Z</dcterms:modified>
</cp:coreProperties>
</file>